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57" r:id="rId3"/>
    <p:sldId id="259" r:id="rId4"/>
    <p:sldId id="262" r:id="rId5"/>
    <p:sldId id="263" r:id="rId6"/>
    <p:sldId id="264" r:id="rId7"/>
    <p:sldId id="266" r:id="rId8"/>
    <p:sldId id="265" r:id="rId9"/>
    <p:sldId id="268" r:id="rId10"/>
    <p:sldId id="275" r:id="rId11"/>
    <p:sldId id="270" r:id="rId12"/>
    <p:sldId id="276" r:id="rId13"/>
    <p:sldId id="277" r:id="rId14"/>
    <p:sldId id="278" r:id="rId15"/>
    <p:sldId id="272" r:id="rId16"/>
    <p:sldId id="273" r:id="rId17"/>
    <p:sldId id="280" r:id="rId18"/>
    <p:sldId id="269" r:id="rId19"/>
    <p:sldId id="261" r:id="rId20"/>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FC2125-EC2B-4D21-ACD7-11EB1181D4F8}" v="306" dt="2023-08-01T13:41:56.456"/>
  </p1510:revLst>
</p1510:revInfo>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nivasan Nataraj" userId="856f3b38e13db7b7" providerId="LiveId" clId="{CEFC2125-EC2B-4D21-ACD7-11EB1181D4F8}"/>
    <pc:docChg chg="custSel modSld">
      <pc:chgData name="Srinivasan Nataraj" userId="856f3b38e13db7b7" providerId="LiveId" clId="{CEFC2125-EC2B-4D21-ACD7-11EB1181D4F8}" dt="2023-08-12T16:20:53.714" v="309" actId="26606"/>
      <pc:docMkLst>
        <pc:docMk/>
      </pc:docMkLst>
      <pc:sldChg chg="addSp delSp modSp mod">
        <pc:chgData name="Srinivasan Nataraj" userId="856f3b38e13db7b7" providerId="LiveId" clId="{CEFC2125-EC2B-4D21-ACD7-11EB1181D4F8}" dt="2023-08-12T16:20:53.714" v="309" actId="26606"/>
        <pc:sldMkLst>
          <pc:docMk/>
          <pc:sldMk cId="1868077116" sldId="269"/>
        </pc:sldMkLst>
        <pc:spChg chg="add">
          <ac:chgData name="Srinivasan Nataraj" userId="856f3b38e13db7b7" providerId="LiveId" clId="{CEFC2125-EC2B-4D21-ACD7-11EB1181D4F8}" dt="2023-08-12T16:20:53.714" v="309" actId="26606"/>
          <ac:spMkLst>
            <pc:docMk/>
            <pc:sldMk cId="1868077116" sldId="269"/>
            <ac:spMk id="12292" creationId="{A9F529C3-C941-49FD-8C67-82F134F64BDB}"/>
          </ac:spMkLst>
        </pc:spChg>
        <pc:spChg chg="add">
          <ac:chgData name="Srinivasan Nataraj" userId="856f3b38e13db7b7" providerId="LiveId" clId="{CEFC2125-EC2B-4D21-ACD7-11EB1181D4F8}" dt="2023-08-12T16:20:53.714" v="309" actId="26606"/>
          <ac:spMkLst>
            <pc:docMk/>
            <pc:sldMk cId="1868077116" sldId="269"/>
            <ac:spMk id="12293" creationId="{20586029-32A0-47E5-9AEC-AE3ABA6B94D0}"/>
          </ac:spMkLst>
        </pc:spChg>
        <pc:spChg chg="del">
          <ac:chgData name="Srinivasan Nataraj" userId="856f3b38e13db7b7" providerId="LiveId" clId="{CEFC2125-EC2B-4D21-ACD7-11EB1181D4F8}" dt="2023-08-12T16:20:22.405" v="307" actId="26606"/>
          <ac:spMkLst>
            <pc:docMk/>
            <pc:sldMk cId="1868077116" sldId="269"/>
            <ac:spMk id="12295" creationId="{32BC26D8-82FB-445E-AA49-62A77D7C1EE0}"/>
          </ac:spMkLst>
        </pc:spChg>
        <pc:spChg chg="del">
          <ac:chgData name="Srinivasan Nataraj" userId="856f3b38e13db7b7" providerId="LiveId" clId="{CEFC2125-EC2B-4D21-ACD7-11EB1181D4F8}" dt="2023-08-12T16:20:22.405" v="307" actId="26606"/>
          <ac:spMkLst>
            <pc:docMk/>
            <pc:sldMk cId="1868077116" sldId="269"/>
            <ac:spMk id="12297" creationId="{CB44330D-EA18-4254-AA95-EB49948539B8}"/>
          </ac:spMkLst>
        </pc:spChg>
        <pc:picChg chg="add mod ord">
          <ac:chgData name="Srinivasan Nataraj" userId="856f3b38e13db7b7" providerId="LiveId" clId="{CEFC2125-EC2B-4D21-ACD7-11EB1181D4F8}" dt="2023-08-12T16:20:53.714" v="309" actId="26606"/>
          <ac:picMkLst>
            <pc:docMk/>
            <pc:sldMk cId="1868077116" sldId="269"/>
            <ac:picMk id="3" creationId="{C76B388E-50C2-A471-2968-68C8EE20B801}"/>
          </ac:picMkLst>
        </pc:picChg>
        <pc:picChg chg="mod">
          <ac:chgData name="Srinivasan Nataraj" userId="856f3b38e13db7b7" providerId="LiveId" clId="{CEFC2125-EC2B-4D21-ACD7-11EB1181D4F8}" dt="2023-08-12T16:20:53.714" v="309" actId="26606"/>
          <ac:picMkLst>
            <pc:docMk/>
            <pc:sldMk cId="1868077116" sldId="269"/>
            <ac:picMk id="12290" creationId="{FD7A0311-9C3C-93BC-8C98-C79F24CF3B46}"/>
          </ac:picMkLst>
        </pc:picChg>
        <pc:cxnChg chg="add">
          <ac:chgData name="Srinivasan Nataraj" userId="856f3b38e13db7b7" providerId="LiveId" clId="{CEFC2125-EC2B-4D21-ACD7-11EB1181D4F8}" dt="2023-08-12T16:20:53.714" v="309" actId="26606"/>
          <ac:cxnSpMkLst>
            <pc:docMk/>
            <pc:sldMk cId="1868077116" sldId="269"/>
            <ac:cxnSpMk id="12299" creationId="{8C730EAB-A532-4295-A302-FB4B90DB9F5E}"/>
          </ac:cxnSpMkLst>
        </pc:cxnChg>
      </pc:sldChg>
    </pc:docChg>
  </pc:docChgLst>
  <pc:docChgLst>
    <pc:chgData name="Srinivasan Nataraj" userId="856f3b38e13db7b7" providerId="LiveId" clId="{649BDF02-1E22-4E0D-8FB0-9FB447796057}"/>
    <pc:docChg chg="custSel addSld delSld modSld sldOrd">
      <pc:chgData name="Srinivasan Nataraj" userId="856f3b38e13db7b7" providerId="LiveId" clId="{649BDF02-1E22-4E0D-8FB0-9FB447796057}" dt="2023-03-07T23:03:40.482" v="140" actId="47"/>
      <pc:docMkLst>
        <pc:docMk/>
      </pc:docMkLst>
      <pc:sldChg chg="modSp mod">
        <pc:chgData name="Srinivasan Nataraj" userId="856f3b38e13db7b7" providerId="LiveId" clId="{649BDF02-1E22-4E0D-8FB0-9FB447796057}" dt="2023-03-07T21:55:22.528" v="14" actId="13926"/>
        <pc:sldMkLst>
          <pc:docMk/>
          <pc:sldMk cId="1369301100" sldId="262"/>
        </pc:sldMkLst>
        <pc:spChg chg="mod">
          <ac:chgData name="Srinivasan Nataraj" userId="856f3b38e13db7b7" providerId="LiveId" clId="{649BDF02-1E22-4E0D-8FB0-9FB447796057}" dt="2023-03-07T21:55:22.528" v="14" actId="13926"/>
          <ac:spMkLst>
            <pc:docMk/>
            <pc:sldMk cId="1369301100" sldId="262"/>
            <ac:spMk id="5" creationId="{F5C36CA5-9CEF-73F9-B133-3E2E83C991A5}"/>
          </ac:spMkLst>
        </pc:spChg>
      </pc:sldChg>
      <pc:sldChg chg="modSp modAnim">
        <pc:chgData name="Srinivasan Nataraj" userId="856f3b38e13db7b7" providerId="LiveId" clId="{649BDF02-1E22-4E0D-8FB0-9FB447796057}" dt="2023-03-07T21:55:07.606" v="13" actId="13926"/>
        <pc:sldMkLst>
          <pc:docMk/>
          <pc:sldMk cId="1229704450" sldId="263"/>
        </pc:sldMkLst>
        <pc:spChg chg="mod">
          <ac:chgData name="Srinivasan Nataraj" userId="856f3b38e13db7b7" providerId="LiveId" clId="{649BDF02-1E22-4E0D-8FB0-9FB447796057}" dt="2023-03-07T21:55:07.606" v="13" actId="13926"/>
          <ac:spMkLst>
            <pc:docMk/>
            <pc:sldMk cId="1229704450" sldId="263"/>
            <ac:spMk id="5" creationId="{F5C36CA5-9CEF-73F9-B133-3E2E83C991A5}"/>
          </ac:spMkLst>
        </pc:spChg>
        <pc:picChg chg="mod">
          <ac:chgData name="Srinivasan Nataraj" userId="856f3b38e13db7b7" providerId="LiveId" clId="{649BDF02-1E22-4E0D-8FB0-9FB447796057}" dt="2023-03-07T21:51:21.335" v="0" actId="14100"/>
          <ac:picMkLst>
            <pc:docMk/>
            <pc:sldMk cId="1229704450" sldId="263"/>
            <ac:picMk id="6146" creationId="{102E01FB-3560-38B8-4271-757E20A87274}"/>
          </ac:picMkLst>
        </pc:picChg>
      </pc:sldChg>
      <pc:sldChg chg="ord">
        <pc:chgData name="Srinivasan Nataraj" userId="856f3b38e13db7b7" providerId="LiveId" clId="{649BDF02-1E22-4E0D-8FB0-9FB447796057}" dt="2023-03-07T21:54:03.430" v="12"/>
        <pc:sldMkLst>
          <pc:docMk/>
          <pc:sldMk cId="2043386261" sldId="266"/>
        </pc:sldMkLst>
      </pc:sldChg>
      <pc:sldChg chg="del">
        <pc:chgData name="Srinivasan Nataraj" userId="856f3b38e13db7b7" providerId="LiveId" clId="{649BDF02-1E22-4E0D-8FB0-9FB447796057}" dt="2023-03-07T21:58:32.573" v="15" actId="47"/>
        <pc:sldMkLst>
          <pc:docMk/>
          <pc:sldMk cId="3857751526" sldId="267"/>
        </pc:sldMkLst>
      </pc:sldChg>
      <pc:sldChg chg="delSp modSp mod">
        <pc:chgData name="Srinivasan Nataraj" userId="856f3b38e13db7b7" providerId="LiveId" clId="{649BDF02-1E22-4E0D-8FB0-9FB447796057}" dt="2023-03-07T21:58:39.323" v="17" actId="478"/>
        <pc:sldMkLst>
          <pc:docMk/>
          <pc:sldMk cId="1153813098" sldId="268"/>
        </pc:sldMkLst>
        <pc:spChg chg="del mod">
          <ac:chgData name="Srinivasan Nataraj" userId="856f3b38e13db7b7" providerId="LiveId" clId="{649BDF02-1E22-4E0D-8FB0-9FB447796057}" dt="2023-03-07T21:58:39.323" v="17" actId="478"/>
          <ac:spMkLst>
            <pc:docMk/>
            <pc:sldMk cId="1153813098" sldId="268"/>
            <ac:spMk id="11270" creationId="{1CE019AE-B729-818D-8F70-DD7EF30F0881}"/>
          </ac:spMkLst>
        </pc:spChg>
      </pc:sldChg>
      <pc:sldChg chg="delSp mod ord">
        <pc:chgData name="Srinivasan Nataraj" userId="856f3b38e13db7b7" providerId="LiveId" clId="{649BDF02-1E22-4E0D-8FB0-9FB447796057}" dt="2023-03-07T22:00:10.698" v="20"/>
        <pc:sldMkLst>
          <pc:docMk/>
          <pc:sldMk cId="2915562909" sldId="270"/>
        </pc:sldMkLst>
        <pc:spChg chg="del">
          <ac:chgData name="Srinivasan Nataraj" userId="856f3b38e13db7b7" providerId="LiveId" clId="{649BDF02-1E22-4E0D-8FB0-9FB447796057}" dt="2023-03-07T22:00:06.213" v="18" actId="478"/>
          <ac:spMkLst>
            <pc:docMk/>
            <pc:sldMk cId="2915562909" sldId="270"/>
            <ac:spMk id="13318" creationId="{1D386E95-59A4-86E0-5C38-4D07E9E5A8C6}"/>
          </ac:spMkLst>
        </pc:spChg>
      </pc:sldChg>
      <pc:sldChg chg="del ord">
        <pc:chgData name="Srinivasan Nataraj" userId="856f3b38e13db7b7" providerId="LiveId" clId="{649BDF02-1E22-4E0D-8FB0-9FB447796057}" dt="2023-03-07T22:04:55.398" v="27" actId="47"/>
        <pc:sldMkLst>
          <pc:docMk/>
          <pc:sldMk cId="2822725076" sldId="271"/>
        </pc:sldMkLst>
      </pc:sldChg>
      <pc:sldChg chg="delSp mod ord">
        <pc:chgData name="Srinivasan Nataraj" userId="856f3b38e13db7b7" providerId="LiveId" clId="{649BDF02-1E22-4E0D-8FB0-9FB447796057}" dt="2023-03-07T22:05:21.125" v="28" actId="478"/>
        <pc:sldMkLst>
          <pc:docMk/>
          <pc:sldMk cId="3144038417" sldId="272"/>
        </pc:sldMkLst>
        <pc:spChg chg="del">
          <ac:chgData name="Srinivasan Nataraj" userId="856f3b38e13db7b7" providerId="LiveId" clId="{649BDF02-1E22-4E0D-8FB0-9FB447796057}" dt="2023-03-07T22:05:21.125" v="28" actId="478"/>
          <ac:spMkLst>
            <pc:docMk/>
            <pc:sldMk cId="3144038417" sldId="272"/>
            <ac:spMk id="15366" creationId="{6105FEEA-E971-3AA6-B351-7EA5816B55AF}"/>
          </ac:spMkLst>
        </pc:spChg>
      </pc:sldChg>
      <pc:sldChg chg="delSp mod ord">
        <pc:chgData name="Srinivasan Nataraj" userId="856f3b38e13db7b7" providerId="LiveId" clId="{649BDF02-1E22-4E0D-8FB0-9FB447796057}" dt="2023-03-07T22:05:26.811" v="29" actId="478"/>
        <pc:sldMkLst>
          <pc:docMk/>
          <pc:sldMk cId="377521096" sldId="273"/>
        </pc:sldMkLst>
        <pc:spChg chg="del">
          <ac:chgData name="Srinivasan Nataraj" userId="856f3b38e13db7b7" providerId="LiveId" clId="{649BDF02-1E22-4E0D-8FB0-9FB447796057}" dt="2023-03-07T22:05:26.811" v="29" actId="478"/>
          <ac:spMkLst>
            <pc:docMk/>
            <pc:sldMk cId="377521096" sldId="273"/>
            <ac:spMk id="16390" creationId="{58EF07F0-41F7-E380-E0E4-5505A2D556F8}"/>
          </ac:spMkLst>
        </pc:spChg>
      </pc:sldChg>
      <pc:sldChg chg="addSp delSp modSp new mod ord setBg">
        <pc:chgData name="Srinivasan Nataraj" userId="856f3b38e13db7b7" providerId="LiveId" clId="{649BDF02-1E22-4E0D-8FB0-9FB447796057}" dt="2023-03-07T22:39:52.373" v="36"/>
        <pc:sldMkLst>
          <pc:docMk/>
          <pc:sldMk cId="4033540072" sldId="275"/>
        </pc:sldMkLst>
        <pc:spChg chg="del">
          <ac:chgData name="Srinivasan Nataraj" userId="856f3b38e13db7b7" providerId="LiveId" clId="{649BDF02-1E22-4E0D-8FB0-9FB447796057}" dt="2023-03-07T22:22:20.091" v="32" actId="26606"/>
          <ac:spMkLst>
            <pc:docMk/>
            <pc:sldMk cId="4033540072" sldId="275"/>
            <ac:spMk id="2" creationId="{6527B022-928D-9914-FCF8-428313042537}"/>
          </ac:spMkLst>
        </pc:spChg>
        <pc:spChg chg="del">
          <ac:chgData name="Srinivasan Nataraj" userId="856f3b38e13db7b7" providerId="LiveId" clId="{649BDF02-1E22-4E0D-8FB0-9FB447796057}" dt="2023-03-07T22:22:20.091" v="32" actId="26606"/>
          <ac:spMkLst>
            <pc:docMk/>
            <pc:sldMk cId="4033540072" sldId="275"/>
            <ac:spMk id="3" creationId="{07288424-F5A9-F575-D19D-005ACBACBFDD}"/>
          </ac:spMkLst>
        </pc:spChg>
        <pc:spChg chg="add">
          <ac:chgData name="Srinivasan Nataraj" userId="856f3b38e13db7b7" providerId="LiveId" clId="{649BDF02-1E22-4E0D-8FB0-9FB447796057}" dt="2023-03-07T22:22:20.091" v="32" actId="26606"/>
          <ac:spMkLst>
            <pc:docMk/>
            <pc:sldMk cId="4033540072" sldId="275"/>
            <ac:spMk id="1031" creationId="{F3060C83-F051-4F0E-ABAD-AA0DFC48B218}"/>
          </ac:spMkLst>
        </pc:spChg>
        <pc:spChg chg="add">
          <ac:chgData name="Srinivasan Nataraj" userId="856f3b38e13db7b7" providerId="LiveId" clId="{649BDF02-1E22-4E0D-8FB0-9FB447796057}" dt="2023-03-07T22:22:20.091" v="32" actId="26606"/>
          <ac:spMkLst>
            <pc:docMk/>
            <pc:sldMk cId="4033540072" sldId="275"/>
            <ac:spMk id="1033" creationId="{83C98ABE-055B-441F-B07E-44F97F083C39}"/>
          </ac:spMkLst>
        </pc:spChg>
        <pc:spChg chg="add">
          <ac:chgData name="Srinivasan Nataraj" userId="856f3b38e13db7b7" providerId="LiveId" clId="{649BDF02-1E22-4E0D-8FB0-9FB447796057}" dt="2023-03-07T22:22:20.091" v="32" actId="26606"/>
          <ac:spMkLst>
            <pc:docMk/>
            <pc:sldMk cId="4033540072" sldId="275"/>
            <ac:spMk id="1035" creationId="{29FDB030-9B49-4CED-8CCD-4D99382388AC}"/>
          </ac:spMkLst>
        </pc:spChg>
        <pc:spChg chg="add">
          <ac:chgData name="Srinivasan Nataraj" userId="856f3b38e13db7b7" providerId="LiveId" clId="{649BDF02-1E22-4E0D-8FB0-9FB447796057}" dt="2023-03-07T22:22:20.091" v="32" actId="26606"/>
          <ac:spMkLst>
            <pc:docMk/>
            <pc:sldMk cId="4033540072" sldId="275"/>
            <ac:spMk id="1037" creationId="{3783CA14-24A1-485C-8B30-D6A5D87987AD}"/>
          </ac:spMkLst>
        </pc:spChg>
        <pc:spChg chg="add">
          <ac:chgData name="Srinivasan Nataraj" userId="856f3b38e13db7b7" providerId="LiveId" clId="{649BDF02-1E22-4E0D-8FB0-9FB447796057}" dt="2023-03-07T22:22:20.091" v="32" actId="26606"/>
          <ac:spMkLst>
            <pc:docMk/>
            <pc:sldMk cId="4033540072" sldId="275"/>
            <ac:spMk id="1039" creationId="{9A97C86A-04D6-40F7-AE84-31AB43E6A846}"/>
          </ac:spMkLst>
        </pc:spChg>
        <pc:spChg chg="add">
          <ac:chgData name="Srinivasan Nataraj" userId="856f3b38e13db7b7" providerId="LiveId" clId="{649BDF02-1E22-4E0D-8FB0-9FB447796057}" dt="2023-03-07T22:22:20.091" v="32" actId="26606"/>
          <ac:spMkLst>
            <pc:docMk/>
            <pc:sldMk cId="4033540072" sldId="275"/>
            <ac:spMk id="1041" creationId="{FF9F2414-84E8-453E-B1F3-389FDE8192D9}"/>
          </ac:spMkLst>
        </pc:spChg>
        <pc:spChg chg="add">
          <ac:chgData name="Srinivasan Nataraj" userId="856f3b38e13db7b7" providerId="LiveId" clId="{649BDF02-1E22-4E0D-8FB0-9FB447796057}" dt="2023-03-07T22:22:20.091" v="32" actId="26606"/>
          <ac:spMkLst>
            <pc:docMk/>
            <pc:sldMk cId="4033540072" sldId="275"/>
            <ac:spMk id="1043" creationId="{3ECA69A1-7536-43AC-85EF-C7106179F5ED}"/>
          </ac:spMkLst>
        </pc:spChg>
        <pc:picChg chg="add mod">
          <ac:chgData name="Srinivasan Nataraj" userId="856f3b38e13db7b7" providerId="LiveId" clId="{649BDF02-1E22-4E0D-8FB0-9FB447796057}" dt="2023-03-07T22:22:20.091" v="32" actId="26606"/>
          <ac:picMkLst>
            <pc:docMk/>
            <pc:sldMk cId="4033540072" sldId="275"/>
            <ac:picMk id="1026" creationId="{5FB2D699-D2CF-FE55-75C0-BCE4C4F1349D}"/>
          </ac:picMkLst>
        </pc:picChg>
      </pc:sldChg>
      <pc:sldChg chg="addSp delSp modSp add mod ord">
        <pc:chgData name="Srinivasan Nataraj" userId="856f3b38e13db7b7" providerId="LiveId" clId="{649BDF02-1E22-4E0D-8FB0-9FB447796057}" dt="2023-03-07T22:46:03.585" v="57"/>
        <pc:sldMkLst>
          <pc:docMk/>
          <pc:sldMk cId="950797894" sldId="276"/>
        </pc:sldMkLst>
        <pc:spChg chg="mod">
          <ac:chgData name="Srinivasan Nataraj" userId="856f3b38e13db7b7" providerId="LiveId" clId="{649BDF02-1E22-4E0D-8FB0-9FB447796057}" dt="2023-03-07T22:45:57.574" v="55" actId="20577"/>
          <ac:spMkLst>
            <pc:docMk/>
            <pc:sldMk cId="950797894" sldId="276"/>
            <ac:spMk id="2" creationId="{41342ACB-39B5-941E-A256-BA84FF9B2891}"/>
          </ac:spMkLst>
        </pc:spChg>
        <pc:picChg chg="add mod">
          <ac:chgData name="Srinivasan Nataraj" userId="856f3b38e13db7b7" providerId="LiveId" clId="{649BDF02-1E22-4E0D-8FB0-9FB447796057}" dt="2023-03-07T22:45:44.879" v="42" actId="1076"/>
          <ac:picMkLst>
            <pc:docMk/>
            <pc:sldMk cId="950797894" sldId="276"/>
            <ac:picMk id="2050" creationId="{7E5DDDFF-E331-7740-BF21-99C8ECB1AA24}"/>
          </ac:picMkLst>
        </pc:picChg>
        <pc:picChg chg="del">
          <ac:chgData name="Srinivasan Nataraj" userId="856f3b38e13db7b7" providerId="LiveId" clId="{649BDF02-1E22-4E0D-8FB0-9FB447796057}" dt="2023-03-07T22:45:31.957" v="38" actId="478"/>
          <ac:picMkLst>
            <pc:docMk/>
            <pc:sldMk cId="950797894" sldId="276"/>
            <ac:picMk id="16386" creationId="{A24B9F14-A44B-9042-25C8-5CB43BC8AB4E}"/>
          </ac:picMkLst>
        </pc:picChg>
      </pc:sldChg>
      <pc:sldChg chg="addSp delSp modSp add mod">
        <pc:chgData name="Srinivasan Nataraj" userId="856f3b38e13db7b7" providerId="LiveId" clId="{649BDF02-1E22-4E0D-8FB0-9FB447796057}" dt="2023-03-07T22:48:56.420" v="87" actId="1076"/>
        <pc:sldMkLst>
          <pc:docMk/>
          <pc:sldMk cId="2198338474" sldId="277"/>
        </pc:sldMkLst>
        <pc:spChg chg="mod">
          <ac:chgData name="Srinivasan Nataraj" userId="856f3b38e13db7b7" providerId="LiveId" clId="{649BDF02-1E22-4E0D-8FB0-9FB447796057}" dt="2023-03-07T22:48:40.669" v="82" actId="20577"/>
          <ac:spMkLst>
            <pc:docMk/>
            <pc:sldMk cId="2198338474" sldId="277"/>
            <ac:spMk id="2" creationId="{41342ACB-39B5-941E-A256-BA84FF9B2891}"/>
          </ac:spMkLst>
        </pc:spChg>
        <pc:picChg chg="del">
          <ac:chgData name="Srinivasan Nataraj" userId="856f3b38e13db7b7" providerId="LiveId" clId="{649BDF02-1E22-4E0D-8FB0-9FB447796057}" dt="2023-03-07T22:48:44.306" v="83" actId="478"/>
          <ac:picMkLst>
            <pc:docMk/>
            <pc:sldMk cId="2198338474" sldId="277"/>
            <ac:picMk id="2050" creationId="{7E5DDDFF-E331-7740-BF21-99C8ECB1AA24}"/>
          </ac:picMkLst>
        </pc:picChg>
        <pc:picChg chg="add mod">
          <ac:chgData name="Srinivasan Nataraj" userId="856f3b38e13db7b7" providerId="LiveId" clId="{649BDF02-1E22-4E0D-8FB0-9FB447796057}" dt="2023-03-07T22:48:56.420" v="87" actId="1076"/>
          <ac:picMkLst>
            <pc:docMk/>
            <pc:sldMk cId="2198338474" sldId="277"/>
            <ac:picMk id="3074" creationId="{38E83D26-AE8F-8FDC-1C9F-A7E2E0DF48B9}"/>
          </ac:picMkLst>
        </pc:picChg>
      </pc:sldChg>
      <pc:sldChg chg="addSp delSp modSp add mod">
        <pc:chgData name="Srinivasan Nataraj" userId="856f3b38e13db7b7" providerId="LiveId" clId="{649BDF02-1E22-4E0D-8FB0-9FB447796057}" dt="2023-03-07T22:55:23.795" v="123" actId="1076"/>
        <pc:sldMkLst>
          <pc:docMk/>
          <pc:sldMk cId="2741303647" sldId="278"/>
        </pc:sldMkLst>
        <pc:spChg chg="mod">
          <ac:chgData name="Srinivasan Nataraj" userId="856f3b38e13db7b7" providerId="LiveId" clId="{649BDF02-1E22-4E0D-8FB0-9FB447796057}" dt="2023-03-07T22:55:15.741" v="120" actId="1076"/>
          <ac:spMkLst>
            <pc:docMk/>
            <pc:sldMk cId="2741303647" sldId="278"/>
            <ac:spMk id="2" creationId="{41342ACB-39B5-941E-A256-BA84FF9B2891}"/>
          </ac:spMkLst>
        </pc:spChg>
        <pc:picChg chg="del">
          <ac:chgData name="Srinivasan Nataraj" userId="856f3b38e13db7b7" providerId="LiveId" clId="{649BDF02-1E22-4E0D-8FB0-9FB447796057}" dt="2023-03-07T22:49:27.942" v="112" actId="478"/>
          <ac:picMkLst>
            <pc:docMk/>
            <pc:sldMk cId="2741303647" sldId="278"/>
            <ac:picMk id="3074" creationId="{38E83D26-AE8F-8FDC-1C9F-A7E2E0DF48B9}"/>
          </ac:picMkLst>
        </pc:picChg>
        <pc:picChg chg="add mod">
          <ac:chgData name="Srinivasan Nataraj" userId="856f3b38e13db7b7" providerId="LiveId" clId="{649BDF02-1E22-4E0D-8FB0-9FB447796057}" dt="2023-03-07T22:52:47.339" v="115" actId="1076"/>
          <ac:picMkLst>
            <pc:docMk/>
            <pc:sldMk cId="2741303647" sldId="278"/>
            <ac:picMk id="4098" creationId="{21A033C8-9CCD-9CA4-565C-852ED52A78F9}"/>
          </ac:picMkLst>
        </pc:picChg>
        <pc:picChg chg="add mod">
          <ac:chgData name="Srinivasan Nataraj" userId="856f3b38e13db7b7" providerId="LiveId" clId="{649BDF02-1E22-4E0D-8FB0-9FB447796057}" dt="2023-03-07T22:55:23.795" v="123" actId="1076"/>
          <ac:picMkLst>
            <pc:docMk/>
            <pc:sldMk cId="2741303647" sldId="278"/>
            <ac:picMk id="4100" creationId="{35D7DF24-7A64-1594-F870-0362B575EABC}"/>
          </ac:picMkLst>
        </pc:picChg>
      </pc:sldChg>
      <pc:sldChg chg="new del">
        <pc:chgData name="Srinivasan Nataraj" userId="856f3b38e13db7b7" providerId="LiveId" clId="{649BDF02-1E22-4E0D-8FB0-9FB447796057}" dt="2023-03-07T23:03:40.482" v="140" actId="47"/>
        <pc:sldMkLst>
          <pc:docMk/>
          <pc:sldMk cId="1295295350" sldId="279"/>
        </pc:sldMkLst>
      </pc:sldChg>
      <pc:sldChg chg="addSp delSp modSp add mod">
        <pc:chgData name="Srinivasan Nataraj" userId="856f3b38e13db7b7" providerId="LiveId" clId="{649BDF02-1E22-4E0D-8FB0-9FB447796057}" dt="2023-03-07T23:03:11.846" v="139" actId="1076"/>
        <pc:sldMkLst>
          <pc:docMk/>
          <pc:sldMk cId="3267213738" sldId="280"/>
        </pc:sldMkLst>
        <pc:spChg chg="mod">
          <ac:chgData name="Srinivasan Nataraj" userId="856f3b38e13db7b7" providerId="LiveId" clId="{649BDF02-1E22-4E0D-8FB0-9FB447796057}" dt="2023-03-07T23:02:47.134" v="134" actId="20577"/>
          <ac:spMkLst>
            <pc:docMk/>
            <pc:sldMk cId="3267213738" sldId="280"/>
            <ac:spMk id="2" creationId="{41342ACB-39B5-941E-A256-BA84FF9B2891}"/>
          </ac:spMkLst>
        </pc:spChg>
        <pc:picChg chg="add mod">
          <ac:chgData name="Srinivasan Nataraj" userId="856f3b38e13db7b7" providerId="LiveId" clId="{649BDF02-1E22-4E0D-8FB0-9FB447796057}" dt="2023-03-07T23:03:11.846" v="139" actId="1076"/>
          <ac:picMkLst>
            <pc:docMk/>
            <pc:sldMk cId="3267213738" sldId="280"/>
            <ac:picMk id="5122" creationId="{750A4454-9F7F-23E5-A3D6-62BBEE179079}"/>
          </ac:picMkLst>
        </pc:picChg>
        <pc:picChg chg="del">
          <ac:chgData name="Srinivasan Nataraj" userId="856f3b38e13db7b7" providerId="LiveId" clId="{649BDF02-1E22-4E0D-8FB0-9FB447796057}" dt="2023-03-07T23:02:51.676" v="135" actId="478"/>
          <ac:picMkLst>
            <pc:docMk/>
            <pc:sldMk cId="3267213738" sldId="280"/>
            <ac:picMk id="16386" creationId="{A24B9F14-A44B-9042-25C8-5CB43BC8AB4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9D9D-E325-C718-542E-920393FB90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55E6E0CC-C9DC-6903-CE71-EA3B28FE97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
        <p:nvSpPr>
          <p:cNvPr id="4" name="Date Placeholder 3">
            <a:extLst>
              <a:ext uri="{FF2B5EF4-FFF2-40B4-BE49-F238E27FC236}">
                <a16:creationId xmlns:a16="http://schemas.microsoft.com/office/drawing/2014/main" id="{40145689-7347-417B-74F0-3F7392477960}"/>
              </a:ext>
            </a:extLst>
          </p:cNvPr>
          <p:cNvSpPr>
            <a:spLocks noGrp="1"/>
          </p:cNvSpPr>
          <p:nvPr>
            <p:ph type="dt" sz="half" idx="10"/>
          </p:nvPr>
        </p:nvSpPr>
        <p:spPr/>
        <p:txBody>
          <a:bodyPr/>
          <a:lstStyle/>
          <a:p>
            <a:fld id="{B2734870-AD23-4D99-AC4A-4AAF2AA6EDCD}" type="datetimeFigureOut">
              <a:rPr lang="en-SE" smtClean="0"/>
              <a:t>2023-08-12</a:t>
            </a:fld>
            <a:endParaRPr lang="en-SE"/>
          </a:p>
        </p:txBody>
      </p:sp>
      <p:sp>
        <p:nvSpPr>
          <p:cNvPr id="5" name="Footer Placeholder 4">
            <a:extLst>
              <a:ext uri="{FF2B5EF4-FFF2-40B4-BE49-F238E27FC236}">
                <a16:creationId xmlns:a16="http://schemas.microsoft.com/office/drawing/2014/main" id="{ED2EFCD0-AF83-83A4-7CFA-C4B8189BDEBD}"/>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023A4D62-8D90-D79A-0300-1FB25C674374}"/>
              </a:ext>
            </a:extLst>
          </p:cNvPr>
          <p:cNvSpPr>
            <a:spLocks noGrp="1"/>
          </p:cNvSpPr>
          <p:nvPr>
            <p:ph type="sldNum" sz="quarter" idx="12"/>
          </p:nvPr>
        </p:nvSpPr>
        <p:spPr/>
        <p:txBody>
          <a:bodyPr/>
          <a:lstStyle/>
          <a:p>
            <a:fld id="{EB0938EF-F979-443A-B9B5-1D9C685FBCBF}" type="slidenum">
              <a:rPr lang="en-SE" smtClean="0"/>
              <a:t>‹#›</a:t>
            </a:fld>
            <a:endParaRPr lang="en-SE"/>
          </a:p>
        </p:txBody>
      </p:sp>
    </p:spTree>
    <p:extLst>
      <p:ext uri="{BB962C8B-B14F-4D97-AF65-F5344CB8AC3E}">
        <p14:creationId xmlns:p14="http://schemas.microsoft.com/office/powerpoint/2010/main" val="1725963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2153-D71D-28EB-83D1-D0A0484C3382}"/>
              </a:ext>
            </a:extLst>
          </p:cNvPr>
          <p:cNvSpPr>
            <a:spLocks noGrp="1"/>
          </p:cNvSpPr>
          <p:nvPr>
            <p:ph type="title"/>
          </p:nvPr>
        </p:nvSpPr>
        <p:spPr/>
        <p:txBody>
          <a:body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B1AE4BC9-5E02-77B2-F2CE-2A63FB2D88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3C43A47E-F52B-5FED-C091-627FFBB7DB21}"/>
              </a:ext>
            </a:extLst>
          </p:cNvPr>
          <p:cNvSpPr>
            <a:spLocks noGrp="1"/>
          </p:cNvSpPr>
          <p:nvPr>
            <p:ph type="dt" sz="half" idx="10"/>
          </p:nvPr>
        </p:nvSpPr>
        <p:spPr/>
        <p:txBody>
          <a:bodyPr/>
          <a:lstStyle/>
          <a:p>
            <a:fld id="{B2734870-AD23-4D99-AC4A-4AAF2AA6EDCD}" type="datetimeFigureOut">
              <a:rPr lang="en-SE" smtClean="0"/>
              <a:t>2023-08-12</a:t>
            </a:fld>
            <a:endParaRPr lang="en-SE"/>
          </a:p>
        </p:txBody>
      </p:sp>
      <p:sp>
        <p:nvSpPr>
          <p:cNvPr id="5" name="Footer Placeholder 4">
            <a:extLst>
              <a:ext uri="{FF2B5EF4-FFF2-40B4-BE49-F238E27FC236}">
                <a16:creationId xmlns:a16="http://schemas.microsoft.com/office/drawing/2014/main" id="{F12D8D8D-DAB8-2D74-764F-D5726801238F}"/>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6E6EFF60-25CE-C8D4-384D-D12BF53B6BAD}"/>
              </a:ext>
            </a:extLst>
          </p:cNvPr>
          <p:cNvSpPr>
            <a:spLocks noGrp="1"/>
          </p:cNvSpPr>
          <p:nvPr>
            <p:ph type="sldNum" sz="quarter" idx="12"/>
          </p:nvPr>
        </p:nvSpPr>
        <p:spPr/>
        <p:txBody>
          <a:bodyPr/>
          <a:lstStyle/>
          <a:p>
            <a:fld id="{EB0938EF-F979-443A-B9B5-1D9C685FBCBF}" type="slidenum">
              <a:rPr lang="en-SE" smtClean="0"/>
              <a:t>‹#›</a:t>
            </a:fld>
            <a:endParaRPr lang="en-SE"/>
          </a:p>
        </p:txBody>
      </p:sp>
    </p:spTree>
    <p:extLst>
      <p:ext uri="{BB962C8B-B14F-4D97-AF65-F5344CB8AC3E}">
        <p14:creationId xmlns:p14="http://schemas.microsoft.com/office/powerpoint/2010/main" val="3302856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5530F1-E3E4-0186-8242-BDBB69B6DA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3934B925-0D82-A365-1CD8-CB01D55A14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5728FF4C-AB53-BB58-B90E-3C7EE0BB742B}"/>
              </a:ext>
            </a:extLst>
          </p:cNvPr>
          <p:cNvSpPr>
            <a:spLocks noGrp="1"/>
          </p:cNvSpPr>
          <p:nvPr>
            <p:ph type="dt" sz="half" idx="10"/>
          </p:nvPr>
        </p:nvSpPr>
        <p:spPr/>
        <p:txBody>
          <a:bodyPr/>
          <a:lstStyle/>
          <a:p>
            <a:fld id="{B2734870-AD23-4D99-AC4A-4AAF2AA6EDCD}" type="datetimeFigureOut">
              <a:rPr lang="en-SE" smtClean="0"/>
              <a:t>2023-08-12</a:t>
            </a:fld>
            <a:endParaRPr lang="en-SE"/>
          </a:p>
        </p:txBody>
      </p:sp>
      <p:sp>
        <p:nvSpPr>
          <p:cNvPr id="5" name="Footer Placeholder 4">
            <a:extLst>
              <a:ext uri="{FF2B5EF4-FFF2-40B4-BE49-F238E27FC236}">
                <a16:creationId xmlns:a16="http://schemas.microsoft.com/office/drawing/2014/main" id="{941A0CC9-8D41-F1B2-D273-64D74CDF3410}"/>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443AF303-CBF1-2856-1047-E68176698FDF}"/>
              </a:ext>
            </a:extLst>
          </p:cNvPr>
          <p:cNvSpPr>
            <a:spLocks noGrp="1"/>
          </p:cNvSpPr>
          <p:nvPr>
            <p:ph type="sldNum" sz="quarter" idx="12"/>
          </p:nvPr>
        </p:nvSpPr>
        <p:spPr/>
        <p:txBody>
          <a:bodyPr/>
          <a:lstStyle/>
          <a:p>
            <a:fld id="{EB0938EF-F979-443A-B9B5-1D9C685FBCBF}" type="slidenum">
              <a:rPr lang="en-SE" smtClean="0"/>
              <a:t>‹#›</a:t>
            </a:fld>
            <a:endParaRPr lang="en-SE"/>
          </a:p>
        </p:txBody>
      </p:sp>
    </p:spTree>
    <p:extLst>
      <p:ext uri="{BB962C8B-B14F-4D97-AF65-F5344CB8AC3E}">
        <p14:creationId xmlns:p14="http://schemas.microsoft.com/office/powerpoint/2010/main" val="174551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1EBF2-373A-B080-4631-F8645E76CB57}"/>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825D7563-965E-2162-E87C-974A63ADAB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9632A4D3-096C-9D98-02F6-5F632D28C222}"/>
              </a:ext>
            </a:extLst>
          </p:cNvPr>
          <p:cNvSpPr>
            <a:spLocks noGrp="1"/>
          </p:cNvSpPr>
          <p:nvPr>
            <p:ph type="dt" sz="half" idx="10"/>
          </p:nvPr>
        </p:nvSpPr>
        <p:spPr/>
        <p:txBody>
          <a:bodyPr/>
          <a:lstStyle/>
          <a:p>
            <a:fld id="{B2734870-AD23-4D99-AC4A-4AAF2AA6EDCD}" type="datetimeFigureOut">
              <a:rPr lang="en-SE" smtClean="0"/>
              <a:t>2023-08-12</a:t>
            </a:fld>
            <a:endParaRPr lang="en-SE"/>
          </a:p>
        </p:txBody>
      </p:sp>
      <p:sp>
        <p:nvSpPr>
          <p:cNvPr id="5" name="Footer Placeholder 4">
            <a:extLst>
              <a:ext uri="{FF2B5EF4-FFF2-40B4-BE49-F238E27FC236}">
                <a16:creationId xmlns:a16="http://schemas.microsoft.com/office/drawing/2014/main" id="{764F6F81-322A-3AB2-9ECD-B6FC1D58BB47}"/>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807E2B25-1EEA-7F7C-9C9C-7E52356CC7B4}"/>
              </a:ext>
            </a:extLst>
          </p:cNvPr>
          <p:cNvSpPr>
            <a:spLocks noGrp="1"/>
          </p:cNvSpPr>
          <p:nvPr>
            <p:ph type="sldNum" sz="quarter" idx="12"/>
          </p:nvPr>
        </p:nvSpPr>
        <p:spPr/>
        <p:txBody>
          <a:bodyPr/>
          <a:lstStyle/>
          <a:p>
            <a:fld id="{EB0938EF-F979-443A-B9B5-1D9C685FBCBF}" type="slidenum">
              <a:rPr lang="en-SE" smtClean="0"/>
              <a:t>‹#›</a:t>
            </a:fld>
            <a:endParaRPr lang="en-SE"/>
          </a:p>
        </p:txBody>
      </p:sp>
    </p:spTree>
    <p:extLst>
      <p:ext uri="{BB962C8B-B14F-4D97-AF65-F5344CB8AC3E}">
        <p14:creationId xmlns:p14="http://schemas.microsoft.com/office/powerpoint/2010/main" val="523177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4DBE-E921-41C7-A595-289F97046C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7F3105D5-6FB9-F7FD-CC6D-DECB43C2A4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52C4B2-F7E8-5A42-FE57-06CC4B3A6AD2}"/>
              </a:ext>
            </a:extLst>
          </p:cNvPr>
          <p:cNvSpPr>
            <a:spLocks noGrp="1"/>
          </p:cNvSpPr>
          <p:nvPr>
            <p:ph type="dt" sz="half" idx="10"/>
          </p:nvPr>
        </p:nvSpPr>
        <p:spPr/>
        <p:txBody>
          <a:bodyPr/>
          <a:lstStyle/>
          <a:p>
            <a:fld id="{B2734870-AD23-4D99-AC4A-4AAF2AA6EDCD}" type="datetimeFigureOut">
              <a:rPr lang="en-SE" smtClean="0"/>
              <a:t>2023-08-12</a:t>
            </a:fld>
            <a:endParaRPr lang="en-SE"/>
          </a:p>
        </p:txBody>
      </p:sp>
      <p:sp>
        <p:nvSpPr>
          <p:cNvPr id="5" name="Footer Placeholder 4">
            <a:extLst>
              <a:ext uri="{FF2B5EF4-FFF2-40B4-BE49-F238E27FC236}">
                <a16:creationId xmlns:a16="http://schemas.microsoft.com/office/drawing/2014/main" id="{EE98C740-13FF-6D04-CBE0-A8F2A0D84C49}"/>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28FE626F-BB1F-31EA-D963-46A9FBB0CC37}"/>
              </a:ext>
            </a:extLst>
          </p:cNvPr>
          <p:cNvSpPr>
            <a:spLocks noGrp="1"/>
          </p:cNvSpPr>
          <p:nvPr>
            <p:ph type="sldNum" sz="quarter" idx="12"/>
          </p:nvPr>
        </p:nvSpPr>
        <p:spPr/>
        <p:txBody>
          <a:bodyPr/>
          <a:lstStyle/>
          <a:p>
            <a:fld id="{EB0938EF-F979-443A-B9B5-1D9C685FBCBF}" type="slidenum">
              <a:rPr lang="en-SE" smtClean="0"/>
              <a:t>‹#›</a:t>
            </a:fld>
            <a:endParaRPr lang="en-SE"/>
          </a:p>
        </p:txBody>
      </p:sp>
    </p:spTree>
    <p:extLst>
      <p:ext uri="{BB962C8B-B14F-4D97-AF65-F5344CB8AC3E}">
        <p14:creationId xmlns:p14="http://schemas.microsoft.com/office/powerpoint/2010/main" val="2629809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4C11-DF8E-011B-E9B7-C97400EBB92F}"/>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DCEAD8B7-D46F-AA20-32E9-0A24B32538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F1AE246F-9E9A-C4E7-18D1-366346CAC2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Date Placeholder 4">
            <a:extLst>
              <a:ext uri="{FF2B5EF4-FFF2-40B4-BE49-F238E27FC236}">
                <a16:creationId xmlns:a16="http://schemas.microsoft.com/office/drawing/2014/main" id="{D1A4A653-B275-BC43-3C00-2B7C29DE9F16}"/>
              </a:ext>
            </a:extLst>
          </p:cNvPr>
          <p:cNvSpPr>
            <a:spLocks noGrp="1"/>
          </p:cNvSpPr>
          <p:nvPr>
            <p:ph type="dt" sz="half" idx="10"/>
          </p:nvPr>
        </p:nvSpPr>
        <p:spPr/>
        <p:txBody>
          <a:bodyPr/>
          <a:lstStyle/>
          <a:p>
            <a:fld id="{B2734870-AD23-4D99-AC4A-4AAF2AA6EDCD}" type="datetimeFigureOut">
              <a:rPr lang="en-SE" smtClean="0"/>
              <a:t>2023-08-12</a:t>
            </a:fld>
            <a:endParaRPr lang="en-SE"/>
          </a:p>
        </p:txBody>
      </p:sp>
      <p:sp>
        <p:nvSpPr>
          <p:cNvPr id="6" name="Footer Placeholder 5">
            <a:extLst>
              <a:ext uri="{FF2B5EF4-FFF2-40B4-BE49-F238E27FC236}">
                <a16:creationId xmlns:a16="http://schemas.microsoft.com/office/drawing/2014/main" id="{A265FA99-583C-EED9-DC1E-EC1C245BCEEB}"/>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E7492BF1-F3CC-EA98-96AD-6F8EEE357592}"/>
              </a:ext>
            </a:extLst>
          </p:cNvPr>
          <p:cNvSpPr>
            <a:spLocks noGrp="1"/>
          </p:cNvSpPr>
          <p:nvPr>
            <p:ph type="sldNum" sz="quarter" idx="12"/>
          </p:nvPr>
        </p:nvSpPr>
        <p:spPr/>
        <p:txBody>
          <a:bodyPr/>
          <a:lstStyle/>
          <a:p>
            <a:fld id="{EB0938EF-F979-443A-B9B5-1D9C685FBCBF}" type="slidenum">
              <a:rPr lang="en-SE" smtClean="0"/>
              <a:t>‹#›</a:t>
            </a:fld>
            <a:endParaRPr lang="en-SE"/>
          </a:p>
        </p:txBody>
      </p:sp>
    </p:spTree>
    <p:extLst>
      <p:ext uri="{BB962C8B-B14F-4D97-AF65-F5344CB8AC3E}">
        <p14:creationId xmlns:p14="http://schemas.microsoft.com/office/powerpoint/2010/main" val="121252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757F-2217-E23B-955D-7CA2C22B7479}"/>
              </a:ext>
            </a:extLst>
          </p:cNvPr>
          <p:cNvSpPr>
            <a:spLocks noGrp="1"/>
          </p:cNvSpPr>
          <p:nvPr>
            <p:ph type="title"/>
          </p:nvPr>
        </p:nvSpPr>
        <p:spPr>
          <a:xfrm>
            <a:off x="839788" y="365125"/>
            <a:ext cx="10515600" cy="1325563"/>
          </a:xfrm>
        </p:spPr>
        <p:txBody>
          <a:bodyPr/>
          <a:lstStyle/>
          <a:p>
            <a:r>
              <a:rPr lang="en-US"/>
              <a:t>Click to edit Master title style</a:t>
            </a:r>
            <a:endParaRPr lang="en-SE"/>
          </a:p>
        </p:txBody>
      </p:sp>
      <p:sp>
        <p:nvSpPr>
          <p:cNvPr id="3" name="Text Placeholder 2">
            <a:extLst>
              <a:ext uri="{FF2B5EF4-FFF2-40B4-BE49-F238E27FC236}">
                <a16:creationId xmlns:a16="http://schemas.microsoft.com/office/drawing/2014/main" id="{B2A19CDA-A44F-FEB2-ACD3-2FD5237914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8A8BB0-79F7-F963-C514-B810E88AB4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8EB90FA9-BF1E-9ED1-F79E-C8DCFBC26E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653CFB-6E87-187D-BAB8-778EAB888C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Date Placeholder 6">
            <a:extLst>
              <a:ext uri="{FF2B5EF4-FFF2-40B4-BE49-F238E27FC236}">
                <a16:creationId xmlns:a16="http://schemas.microsoft.com/office/drawing/2014/main" id="{7E923EAD-19DB-14C7-4415-FFDF513E5CFB}"/>
              </a:ext>
            </a:extLst>
          </p:cNvPr>
          <p:cNvSpPr>
            <a:spLocks noGrp="1"/>
          </p:cNvSpPr>
          <p:nvPr>
            <p:ph type="dt" sz="half" idx="10"/>
          </p:nvPr>
        </p:nvSpPr>
        <p:spPr/>
        <p:txBody>
          <a:bodyPr/>
          <a:lstStyle/>
          <a:p>
            <a:fld id="{B2734870-AD23-4D99-AC4A-4AAF2AA6EDCD}" type="datetimeFigureOut">
              <a:rPr lang="en-SE" smtClean="0"/>
              <a:t>2023-08-12</a:t>
            </a:fld>
            <a:endParaRPr lang="en-SE"/>
          </a:p>
        </p:txBody>
      </p:sp>
      <p:sp>
        <p:nvSpPr>
          <p:cNvPr id="8" name="Footer Placeholder 7">
            <a:extLst>
              <a:ext uri="{FF2B5EF4-FFF2-40B4-BE49-F238E27FC236}">
                <a16:creationId xmlns:a16="http://schemas.microsoft.com/office/drawing/2014/main" id="{E4E7BC68-752E-C46E-7DB8-808765D765A8}"/>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4ED1DF7F-BA41-DF4A-5E29-128162EBFBF8}"/>
              </a:ext>
            </a:extLst>
          </p:cNvPr>
          <p:cNvSpPr>
            <a:spLocks noGrp="1"/>
          </p:cNvSpPr>
          <p:nvPr>
            <p:ph type="sldNum" sz="quarter" idx="12"/>
          </p:nvPr>
        </p:nvSpPr>
        <p:spPr/>
        <p:txBody>
          <a:bodyPr/>
          <a:lstStyle/>
          <a:p>
            <a:fld id="{EB0938EF-F979-443A-B9B5-1D9C685FBCBF}" type="slidenum">
              <a:rPr lang="en-SE" smtClean="0"/>
              <a:t>‹#›</a:t>
            </a:fld>
            <a:endParaRPr lang="en-SE"/>
          </a:p>
        </p:txBody>
      </p:sp>
    </p:spTree>
    <p:extLst>
      <p:ext uri="{BB962C8B-B14F-4D97-AF65-F5344CB8AC3E}">
        <p14:creationId xmlns:p14="http://schemas.microsoft.com/office/powerpoint/2010/main" val="2770067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2AFF-2A48-45C7-5B05-3ECA27B567C7}"/>
              </a:ext>
            </a:extLst>
          </p:cNvPr>
          <p:cNvSpPr>
            <a:spLocks noGrp="1"/>
          </p:cNvSpPr>
          <p:nvPr>
            <p:ph type="title"/>
          </p:nvPr>
        </p:nvSpPr>
        <p:spPr/>
        <p:txBody>
          <a:bodyPr/>
          <a:lstStyle/>
          <a:p>
            <a:r>
              <a:rPr lang="en-US"/>
              <a:t>Click to edit Master title style</a:t>
            </a:r>
            <a:endParaRPr lang="en-SE"/>
          </a:p>
        </p:txBody>
      </p:sp>
      <p:sp>
        <p:nvSpPr>
          <p:cNvPr id="3" name="Date Placeholder 2">
            <a:extLst>
              <a:ext uri="{FF2B5EF4-FFF2-40B4-BE49-F238E27FC236}">
                <a16:creationId xmlns:a16="http://schemas.microsoft.com/office/drawing/2014/main" id="{645BB879-36C8-5694-15E9-1B87FF417603}"/>
              </a:ext>
            </a:extLst>
          </p:cNvPr>
          <p:cNvSpPr>
            <a:spLocks noGrp="1"/>
          </p:cNvSpPr>
          <p:nvPr>
            <p:ph type="dt" sz="half" idx="10"/>
          </p:nvPr>
        </p:nvSpPr>
        <p:spPr/>
        <p:txBody>
          <a:bodyPr/>
          <a:lstStyle/>
          <a:p>
            <a:fld id="{B2734870-AD23-4D99-AC4A-4AAF2AA6EDCD}" type="datetimeFigureOut">
              <a:rPr lang="en-SE" smtClean="0"/>
              <a:t>2023-08-12</a:t>
            </a:fld>
            <a:endParaRPr lang="en-SE"/>
          </a:p>
        </p:txBody>
      </p:sp>
      <p:sp>
        <p:nvSpPr>
          <p:cNvPr id="4" name="Footer Placeholder 3">
            <a:extLst>
              <a:ext uri="{FF2B5EF4-FFF2-40B4-BE49-F238E27FC236}">
                <a16:creationId xmlns:a16="http://schemas.microsoft.com/office/drawing/2014/main" id="{C64F163D-C87B-237C-81CE-03135205E457}"/>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27B54362-CC90-7B39-7772-C0BF1724DEB2}"/>
              </a:ext>
            </a:extLst>
          </p:cNvPr>
          <p:cNvSpPr>
            <a:spLocks noGrp="1"/>
          </p:cNvSpPr>
          <p:nvPr>
            <p:ph type="sldNum" sz="quarter" idx="12"/>
          </p:nvPr>
        </p:nvSpPr>
        <p:spPr/>
        <p:txBody>
          <a:bodyPr/>
          <a:lstStyle/>
          <a:p>
            <a:fld id="{EB0938EF-F979-443A-B9B5-1D9C685FBCBF}" type="slidenum">
              <a:rPr lang="en-SE" smtClean="0"/>
              <a:t>‹#›</a:t>
            </a:fld>
            <a:endParaRPr lang="en-SE"/>
          </a:p>
        </p:txBody>
      </p:sp>
    </p:spTree>
    <p:extLst>
      <p:ext uri="{BB962C8B-B14F-4D97-AF65-F5344CB8AC3E}">
        <p14:creationId xmlns:p14="http://schemas.microsoft.com/office/powerpoint/2010/main" val="839617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4833E2-8D1C-FC9A-8DB8-D4B1DC3126AC}"/>
              </a:ext>
            </a:extLst>
          </p:cNvPr>
          <p:cNvSpPr>
            <a:spLocks noGrp="1"/>
          </p:cNvSpPr>
          <p:nvPr>
            <p:ph type="dt" sz="half" idx="10"/>
          </p:nvPr>
        </p:nvSpPr>
        <p:spPr/>
        <p:txBody>
          <a:bodyPr/>
          <a:lstStyle/>
          <a:p>
            <a:fld id="{B2734870-AD23-4D99-AC4A-4AAF2AA6EDCD}" type="datetimeFigureOut">
              <a:rPr lang="en-SE" smtClean="0"/>
              <a:t>2023-08-12</a:t>
            </a:fld>
            <a:endParaRPr lang="en-SE"/>
          </a:p>
        </p:txBody>
      </p:sp>
      <p:sp>
        <p:nvSpPr>
          <p:cNvPr id="3" name="Footer Placeholder 2">
            <a:extLst>
              <a:ext uri="{FF2B5EF4-FFF2-40B4-BE49-F238E27FC236}">
                <a16:creationId xmlns:a16="http://schemas.microsoft.com/office/drawing/2014/main" id="{EC139901-FADD-1B38-2D00-63015094D639}"/>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9F4EB66F-33F5-08B1-E71C-DC0809857F5E}"/>
              </a:ext>
            </a:extLst>
          </p:cNvPr>
          <p:cNvSpPr>
            <a:spLocks noGrp="1"/>
          </p:cNvSpPr>
          <p:nvPr>
            <p:ph type="sldNum" sz="quarter" idx="12"/>
          </p:nvPr>
        </p:nvSpPr>
        <p:spPr/>
        <p:txBody>
          <a:bodyPr/>
          <a:lstStyle/>
          <a:p>
            <a:fld id="{EB0938EF-F979-443A-B9B5-1D9C685FBCBF}" type="slidenum">
              <a:rPr lang="en-SE" smtClean="0"/>
              <a:t>‹#›</a:t>
            </a:fld>
            <a:endParaRPr lang="en-SE"/>
          </a:p>
        </p:txBody>
      </p:sp>
    </p:spTree>
    <p:extLst>
      <p:ext uri="{BB962C8B-B14F-4D97-AF65-F5344CB8AC3E}">
        <p14:creationId xmlns:p14="http://schemas.microsoft.com/office/powerpoint/2010/main" val="2703958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345D3-BB6F-EA8C-51BE-9EFAD588A2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08B00786-1B8E-2C85-955B-32BD8AB5FB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F3DE30A0-548F-60AB-DB68-5B6F29436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9C884E-5C9F-9B59-4820-3AEEE3615DA8}"/>
              </a:ext>
            </a:extLst>
          </p:cNvPr>
          <p:cNvSpPr>
            <a:spLocks noGrp="1"/>
          </p:cNvSpPr>
          <p:nvPr>
            <p:ph type="dt" sz="half" idx="10"/>
          </p:nvPr>
        </p:nvSpPr>
        <p:spPr/>
        <p:txBody>
          <a:bodyPr/>
          <a:lstStyle/>
          <a:p>
            <a:fld id="{B2734870-AD23-4D99-AC4A-4AAF2AA6EDCD}" type="datetimeFigureOut">
              <a:rPr lang="en-SE" smtClean="0"/>
              <a:t>2023-08-12</a:t>
            </a:fld>
            <a:endParaRPr lang="en-SE"/>
          </a:p>
        </p:txBody>
      </p:sp>
      <p:sp>
        <p:nvSpPr>
          <p:cNvPr id="6" name="Footer Placeholder 5">
            <a:extLst>
              <a:ext uri="{FF2B5EF4-FFF2-40B4-BE49-F238E27FC236}">
                <a16:creationId xmlns:a16="http://schemas.microsoft.com/office/drawing/2014/main" id="{CF0E777E-07AE-A7CB-CF55-536FCD4EF523}"/>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B61EB9A0-C891-AB98-D963-FC17F4C1C16C}"/>
              </a:ext>
            </a:extLst>
          </p:cNvPr>
          <p:cNvSpPr>
            <a:spLocks noGrp="1"/>
          </p:cNvSpPr>
          <p:nvPr>
            <p:ph type="sldNum" sz="quarter" idx="12"/>
          </p:nvPr>
        </p:nvSpPr>
        <p:spPr/>
        <p:txBody>
          <a:bodyPr/>
          <a:lstStyle/>
          <a:p>
            <a:fld id="{EB0938EF-F979-443A-B9B5-1D9C685FBCBF}" type="slidenum">
              <a:rPr lang="en-SE" smtClean="0"/>
              <a:t>‹#›</a:t>
            </a:fld>
            <a:endParaRPr lang="en-SE"/>
          </a:p>
        </p:txBody>
      </p:sp>
    </p:spTree>
    <p:extLst>
      <p:ext uri="{BB962C8B-B14F-4D97-AF65-F5344CB8AC3E}">
        <p14:creationId xmlns:p14="http://schemas.microsoft.com/office/powerpoint/2010/main" val="2310427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871AF-ADAB-2727-9E0A-978DB52BF6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0621386E-A169-9535-3BF1-6B86142CF6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C5780F54-2948-D6B0-9D49-644AC40D4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CC674A-C4E6-DFF0-89A1-D263F754BA12}"/>
              </a:ext>
            </a:extLst>
          </p:cNvPr>
          <p:cNvSpPr>
            <a:spLocks noGrp="1"/>
          </p:cNvSpPr>
          <p:nvPr>
            <p:ph type="dt" sz="half" idx="10"/>
          </p:nvPr>
        </p:nvSpPr>
        <p:spPr/>
        <p:txBody>
          <a:bodyPr/>
          <a:lstStyle/>
          <a:p>
            <a:fld id="{B2734870-AD23-4D99-AC4A-4AAF2AA6EDCD}" type="datetimeFigureOut">
              <a:rPr lang="en-SE" smtClean="0"/>
              <a:t>2023-08-12</a:t>
            </a:fld>
            <a:endParaRPr lang="en-SE"/>
          </a:p>
        </p:txBody>
      </p:sp>
      <p:sp>
        <p:nvSpPr>
          <p:cNvPr id="6" name="Footer Placeholder 5">
            <a:extLst>
              <a:ext uri="{FF2B5EF4-FFF2-40B4-BE49-F238E27FC236}">
                <a16:creationId xmlns:a16="http://schemas.microsoft.com/office/drawing/2014/main" id="{857A4644-A5E9-5D4F-302B-FD29F2709130}"/>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A1E3CACD-F3F4-609F-6CF6-69E4B623C98B}"/>
              </a:ext>
            </a:extLst>
          </p:cNvPr>
          <p:cNvSpPr>
            <a:spLocks noGrp="1"/>
          </p:cNvSpPr>
          <p:nvPr>
            <p:ph type="sldNum" sz="quarter" idx="12"/>
          </p:nvPr>
        </p:nvSpPr>
        <p:spPr/>
        <p:txBody>
          <a:bodyPr/>
          <a:lstStyle/>
          <a:p>
            <a:fld id="{EB0938EF-F979-443A-B9B5-1D9C685FBCBF}" type="slidenum">
              <a:rPr lang="en-SE" smtClean="0"/>
              <a:t>‹#›</a:t>
            </a:fld>
            <a:endParaRPr lang="en-SE"/>
          </a:p>
        </p:txBody>
      </p:sp>
    </p:spTree>
    <p:extLst>
      <p:ext uri="{BB962C8B-B14F-4D97-AF65-F5344CB8AC3E}">
        <p14:creationId xmlns:p14="http://schemas.microsoft.com/office/powerpoint/2010/main" val="268247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4FA834-98FA-54E4-D985-1A1370B222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E"/>
          </a:p>
        </p:txBody>
      </p:sp>
      <p:sp>
        <p:nvSpPr>
          <p:cNvPr id="3" name="Text Placeholder 2">
            <a:extLst>
              <a:ext uri="{FF2B5EF4-FFF2-40B4-BE49-F238E27FC236}">
                <a16:creationId xmlns:a16="http://schemas.microsoft.com/office/drawing/2014/main" id="{4EAC5CAC-2CA7-89B0-8580-5F2AF81961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121C01BB-665B-BAEC-0669-2DA2F756CB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734870-AD23-4D99-AC4A-4AAF2AA6EDCD}" type="datetimeFigureOut">
              <a:rPr lang="en-SE" smtClean="0"/>
              <a:t>2023-08-12</a:t>
            </a:fld>
            <a:endParaRPr lang="en-SE"/>
          </a:p>
        </p:txBody>
      </p:sp>
      <p:sp>
        <p:nvSpPr>
          <p:cNvPr id="5" name="Footer Placeholder 4">
            <a:extLst>
              <a:ext uri="{FF2B5EF4-FFF2-40B4-BE49-F238E27FC236}">
                <a16:creationId xmlns:a16="http://schemas.microsoft.com/office/drawing/2014/main" id="{7FAA804D-2040-A860-6B7A-D1E4B6BFC2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9ED3FFDF-306E-40D4-B4DD-F6B4AE033B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0938EF-F979-443A-B9B5-1D9C685FBCBF}" type="slidenum">
              <a:rPr lang="en-SE" smtClean="0"/>
              <a:t>‹#›</a:t>
            </a:fld>
            <a:endParaRPr lang="en-SE"/>
          </a:p>
        </p:txBody>
      </p:sp>
    </p:spTree>
    <p:extLst>
      <p:ext uri="{BB962C8B-B14F-4D97-AF65-F5344CB8AC3E}">
        <p14:creationId xmlns:p14="http://schemas.microsoft.com/office/powerpoint/2010/main" val="1502009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87D82F-8735-A45C-D25F-523ECAF3C004}"/>
              </a:ext>
            </a:extLst>
          </p:cNvPr>
          <p:cNvSpPr>
            <a:spLocks noGrp="1"/>
          </p:cNvSpPr>
          <p:nvPr>
            <p:ph type="ctrTitle"/>
          </p:nvPr>
        </p:nvSpPr>
        <p:spPr>
          <a:xfrm>
            <a:off x="1113810" y="2960716"/>
            <a:ext cx="4036334" cy="2387600"/>
          </a:xfrm>
        </p:spPr>
        <p:txBody>
          <a:bodyPr anchor="t">
            <a:normAutofit/>
          </a:bodyPr>
          <a:lstStyle/>
          <a:p>
            <a:pPr algn="l"/>
            <a:r>
              <a:rPr lang="en-GB" sz="5400" b="1"/>
              <a:t>Database / DBMS</a:t>
            </a:r>
            <a:endParaRPr lang="en-SE" sz="5400" b="1"/>
          </a:p>
        </p:txBody>
      </p:sp>
      <p:grpSp>
        <p:nvGrpSpPr>
          <p:cNvPr id="65" name="Group 6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66" name="Rectangle 6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6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Database">
            <a:extLst>
              <a:ext uri="{FF2B5EF4-FFF2-40B4-BE49-F238E27FC236}">
                <a16:creationId xmlns:a16="http://schemas.microsoft.com/office/drawing/2014/main" id="{C7101EC5-3A4B-B166-70A5-90F9B2D98A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51650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103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Freeform: Shape 103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1" name="Isosceles Triangle 104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lgoDaily - Useful SQL Commands with Examples - Introduction">
            <a:extLst>
              <a:ext uri="{FF2B5EF4-FFF2-40B4-BE49-F238E27FC236}">
                <a16:creationId xmlns:a16="http://schemas.microsoft.com/office/drawing/2014/main" id="{5FB2D699-D2CF-FE55-75C0-BCE4C4F134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798152"/>
            <a:ext cx="10905066" cy="52616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3" name="Isosceles Triangle 104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3540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21" name="Rectangle 133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87A441-A7B9-E552-C7CC-E68EB6BF2737}"/>
              </a:ext>
            </a:extLst>
          </p:cNvPr>
          <p:cNvSpPr>
            <a:spLocks noGrp="1"/>
          </p:cNvSpPr>
          <p:nvPr>
            <p:ph type="title"/>
          </p:nvPr>
        </p:nvSpPr>
        <p:spPr>
          <a:xfrm>
            <a:off x="630936" y="640080"/>
            <a:ext cx="4818888" cy="1481328"/>
          </a:xfrm>
        </p:spPr>
        <p:txBody>
          <a:bodyPr anchor="b">
            <a:normAutofit/>
          </a:bodyPr>
          <a:lstStyle/>
          <a:p>
            <a:r>
              <a:rPr lang="en-GB" sz="5000"/>
              <a:t>Sum() with where Clause</a:t>
            </a:r>
            <a:endParaRPr lang="en-SE" sz="5000"/>
          </a:p>
        </p:txBody>
      </p:sp>
      <p:sp>
        <p:nvSpPr>
          <p:cNvPr id="1332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SQL SUM() AND AVG() (With Examples)">
            <a:extLst>
              <a:ext uri="{FF2B5EF4-FFF2-40B4-BE49-F238E27FC236}">
                <a16:creationId xmlns:a16="http://schemas.microsoft.com/office/drawing/2014/main" id="{680F92A0-8C14-AA9A-5716-0EDDAA2BAD6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842814"/>
            <a:ext cx="5458968" cy="5172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562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3" name="Rectangle 1639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342ACB-39B5-941E-A256-BA84FF9B2891}"/>
              </a:ext>
            </a:extLst>
          </p:cNvPr>
          <p:cNvSpPr>
            <a:spLocks noGrp="1"/>
          </p:cNvSpPr>
          <p:nvPr>
            <p:ph type="title"/>
          </p:nvPr>
        </p:nvSpPr>
        <p:spPr>
          <a:xfrm>
            <a:off x="630936" y="640080"/>
            <a:ext cx="4818888" cy="1481328"/>
          </a:xfrm>
        </p:spPr>
        <p:txBody>
          <a:bodyPr anchor="b">
            <a:normAutofit/>
          </a:bodyPr>
          <a:lstStyle/>
          <a:p>
            <a:r>
              <a:rPr lang="en-GB" sz="5400" dirty="0"/>
              <a:t>Group By</a:t>
            </a:r>
            <a:endParaRPr lang="en-SE" sz="5400" dirty="0"/>
          </a:p>
        </p:txBody>
      </p:sp>
      <p:sp>
        <p:nvSpPr>
          <p:cNvPr id="1639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QL COUNT() with GROUP by - w3resource">
            <a:extLst>
              <a:ext uri="{FF2B5EF4-FFF2-40B4-BE49-F238E27FC236}">
                <a16:creationId xmlns:a16="http://schemas.microsoft.com/office/drawing/2014/main" id="{7E5DDDFF-E331-7740-BF21-99C8ECB1A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1909" y="640080"/>
            <a:ext cx="5388458" cy="535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97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3" name="Rectangle 1639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342ACB-39B5-941E-A256-BA84FF9B2891}"/>
              </a:ext>
            </a:extLst>
          </p:cNvPr>
          <p:cNvSpPr>
            <a:spLocks noGrp="1"/>
          </p:cNvSpPr>
          <p:nvPr>
            <p:ph type="title"/>
          </p:nvPr>
        </p:nvSpPr>
        <p:spPr>
          <a:xfrm>
            <a:off x="630936" y="640080"/>
            <a:ext cx="4818888" cy="1481328"/>
          </a:xfrm>
        </p:spPr>
        <p:txBody>
          <a:bodyPr anchor="b">
            <a:normAutofit/>
          </a:bodyPr>
          <a:lstStyle/>
          <a:p>
            <a:r>
              <a:rPr lang="en-GB" sz="5400" dirty="0"/>
              <a:t>Having</a:t>
            </a:r>
            <a:endParaRPr lang="en-SE" sz="5400" dirty="0"/>
          </a:p>
        </p:txBody>
      </p:sp>
      <p:sp>
        <p:nvSpPr>
          <p:cNvPr id="1639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QL COUNT() with HAVING - w3resource">
            <a:extLst>
              <a:ext uri="{FF2B5EF4-FFF2-40B4-BE49-F238E27FC236}">
                <a16:creationId xmlns:a16="http://schemas.microsoft.com/office/drawing/2014/main" id="{38E83D26-AE8F-8FDC-1C9F-A7E2E0DF4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034" y="400323"/>
            <a:ext cx="5779190" cy="6057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338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3" name="Rectangle 1639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342ACB-39B5-941E-A256-BA84FF9B2891}"/>
              </a:ext>
            </a:extLst>
          </p:cNvPr>
          <p:cNvSpPr>
            <a:spLocks noGrp="1"/>
          </p:cNvSpPr>
          <p:nvPr>
            <p:ph type="title"/>
          </p:nvPr>
        </p:nvSpPr>
        <p:spPr>
          <a:xfrm>
            <a:off x="630936" y="739471"/>
            <a:ext cx="4818888" cy="1481328"/>
          </a:xfrm>
        </p:spPr>
        <p:txBody>
          <a:bodyPr anchor="b">
            <a:normAutofit/>
          </a:bodyPr>
          <a:lstStyle/>
          <a:p>
            <a:r>
              <a:rPr lang="en-GB" sz="5400" dirty="0"/>
              <a:t>Order By</a:t>
            </a:r>
            <a:endParaRPr lang="en-SE" sz="5400" dirty="0"/>
          </a:p>
        </p:txBody>
      </p:sp>
      <p:sp>
        <p:nvSpPr>
          <p:cNvPr id="1639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SQL ORDER BY clause - w3resource">
            <a:extLst>
              <a:ext uri="{FF2B5EF4-FFF2-40B4-BE49-F238E27FC236}">
                <a16:creationId xmlns:a16="http://schemas.microsoft.com/office/drawing/2014/main" id="{21A033C8-9CCD-9CA4-565C-852ED52A7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362" y="3068872"/>
            <a:ext cx="3967800" cy="314904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QL: Display orders after sorting orders by order number">
            <a:extLst>
              <a:ext uri="{FF2B5EF4-FFF2-40B4-BE49-F238E27FC236}">
                <a16:creationId xmlns:a16="http://schemas.microsoft.com/office/drawing/2014/main" id="{35D7DF24-7A64-1594-F870-0362B575E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6901" y="400834"/>
            <a:ext cx="5268021" cy="6056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303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9" name="Rectangle 1536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F7148-BE41-90CE-C6F3-3DDEC5E80FAD}"/>
              </a:ext>
            </a:extLst>
          </p:cNvPr>
          <p:cNvSpPr>
            <a:spLocks noGrp="1"/>
          </p:cNvSpPr>
          <p:nvPr>
            <p:ph type="title"/>
          </p:nvPr>
        </p:nvSpPr>
        <p:spPr>
          <a:xfrm>
            <a:off x="630936" y="639520"/>
            <a:ext cx="3429000" cy="1719072"/>
          </a:xfrm>
        </p:spPr>
        <p:txBody>
          <a:bodyPr anchor="b">
            <a:normAutofit/>
          </a:bodyPr>
          <a:lstStyle/>
          <a:p>
            <a:r>
              <a:rPr lang="en-GB" sz="5400"/>
              <a:t>Max()</a:t>
            </a:r>
            <a:endParaRPr lang="en-SE" sz="5400"/>
          </a:p>
        </p:txBody>
      </p:sp>
      <p:sp>
        <p:nvSpPr>
          <p:cNvPr id="1537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How to use MAX() in SQL">
            <a:extLst>
              <a:ext uri="{FF2B5EF4-FFF2-40B4-BE49-F238E27FC236}">
                <a16:creationId xmlns:a16="http://schemas.microsoft.com/office/drawing/2014/main" id="{7B03D3F8-026B-BB39-249E-0C4DDDE660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15940" y="640080"/>
            <a:ext cx="6180432"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038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3" name="Rectangle 1639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342ACB-39B5-941E-A256-BA84FF9B2891}"/>
              </a:ext>
            </a:extLst>
          </p:cNvPr>
          <p:cNvSpPr>
            <a:spLocks noGrp="1"/>
          </p:cNvSpPr>
          <p:nvPr>
            <p:ph type="title"/>
          </p:nvPr>
        </p:nvSpPr>
        <p:spPr>
          <a:xfrm>
            <a:off x="630936" y="640080"/>
            <a:ext cx="4818888" cy="1481328"/>
          </a:xfrm>
        </p:spPr>
        <p:txBody>
          <a:bodyPr anchor="b">
            <a:normAutofit/>
          </a:bodyPr>
          <a:lstStyle/>
          <a:p>
            <a:r>
              <a:rPr lang="en-GB" sz="5400"/>
              <a:t>Min()</a:t>
            </a:r>
            <a:endParaRPr lang="en-SE" sz="5400"/>
          </a:p>
        </p:txBody>
      </p:sp>
      <p:sp>
        <p:nvSpPr>
          <p:cNvPr id="1639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How to use MIN() in SQL">
            <a:extLst>
              <a:ext uri="{FF2B5EF4-FFF2-40B4-BE49-F238E27FC236}">
                <a16:creationId xmlns:a16="http://schemas.microsoft.com/office/drawing/2014/main" id="{A24B9F14-A44B-9042-25C8-5CB43BC8AB4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965641"/>
            <a:ext cx="5458968" cy="492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21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3" name="Rectangle 1639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342ACB-39B5-941E-A256-BA84FF9B2891}"/>
              </a:ext>
            </a:extLst>
          </p:cNvPr>
          <p:cNvSpPr>
            <a:spLocks noGrp="1"/>
          </p:cNvSpPr>
          <p:nvPr>
            <p:ph type="title"/>
          </p:nvPr>
        </p:nvSpPr>
        <p:spPr>
          <a:xfrm>
            <a:off x="630936" y="640080"/>
            <a:ext cx="4818888" cy="1481328"/>
          </a:xfrm>
        </p:spPr>
        <p:txBody>
          <a:bodyPr anchor="b">
            <a:normAutofit/>
          </a:bodyPr>
          <a:lstStyle/>
          <a:p>
            <a:r>
              <a:rPr lang="en-GB" sz="5400" dirty="0"/>
              <a:t>Join</a:t>
            </a:r>
            <a:endParaRPr lang="en-SE" sz="5400" dirty="0"/>
          </a:p>
        </p:txBody>
      </p:sp>
      <p:sp>
        <p:nvSpPr>
          <p:cNvPr id="1639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SQL Joins With Example For Beginners (Hindi / Urdu) - YouTube">
            <a:extLst>
              <a:ext uri="{FF2B5EF4-FFF2-40B4-BE49-F238E27FC236}">
                <a16:creationId xmlns:a16="http://schemas.microsoft.com/office/drawing/2014/main" id="{750A4454-9F7F-23E5-A3D6-62BBEE179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1250" y="1073426"/>
            <a:ext cx="8027872" cy="4515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213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2" name="Rectangle 12294">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3" name="Rectangle 12296">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amera 2">
            <a:extLst>
              <a:ext uri="{FF2B5EF4-FFF2-40B4-BE49-F238E27FC236}">
                <a16:creationId xmlns:a16="http://schemas.microsoft.com/office/drawing/2014/main" id="{C76B388E-50C2-A471-2968-68C8EE20B801}"/>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643467" y="1939860"/>
            <a:ext cx="5294716" cy="2978277"/>
          </a:xfrm>
          <a:prstGeom prst="rect">
            <a:avLst/>
          </a:prstGeom>
        </p:spPr>
      </p:pic>
      <p:cxnSp>
        <p:nvCxnSpPr>
          <p:cNvPr id="12299" name="Straight Connector 12298">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12290" name="Picture 2" descr="First page of SQL Basics Cheat Sheet">
            <a:extLst>
              <a:ext uri="{FF2B5EF4-FFF2-40B4-BE49-F238E27FC236}">
                <a16:creationId xmlns:a16="http://schemas.microsoft.com/office/drawing/2014/main" id="{FD7A0311-9C3C-93BC-8C98-C79F24CF3B4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6253817" y="1555993"/>
            <a:ext cx="5294715" cy="3746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077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5" name="Rectangle 410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Second page of SQL Basics Cheat Sheet">
            <a:extLst>
              <a:ext uri="{FF2B5EF4-FFF2-40B4-BE49-F238E27FC236}">
                <a16:creationId xmlns:a16="http://schemas.microsoft.com/office/drawing/2014/main" id="{0231D351-6CB8-DA48-6BFE-2D22382770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58854" y="634136"/>
            <a:ext cx="7874292"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787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5" name="Rectangle 107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F91AA3-03E7-C909-1DA7-C5D3DD07766F}"/>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400" b="1" kern="1200" dirty="0">
                <a:solidFill>
                  <a:schemeClr val="tx1"/>
                </a:solidFill>
                <a:latin typeface="+mj-lt"/>
                <a:ea typeface="+mj-ea"/>
                <a:cs typeface="+mj-cs"/>
              </a:rPr>
              <a:t>Database</a:t>
            </a:r>
          </a:p>
        </p:txBody>
      </p:sp>
      <p:sp>
        <p:nvSpPr>
          <p:cNvPr id="107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 Placeholder 3">
            <a:extLst>
              <a:ext uri="{FF2B5EF4-FFF2-40B4-BE49-F238E27FC236}">
                <a16:creationId xmlns:a16="http://schemas.microsoft.com/office/drawing/2014/main" id="{DB2891F9-FF8B-0A42-A848-5B1E06762D3B}"/>
              </a:ext>
            </a:extLst>
          </p:cNvPr>
          <p:cNvSpPr>
            <a:spLocks noGrp="1"/>
          </p:cNvSpPr>
          <p:nvPr>
            <p:ph type="body" sz="half" idx="2"/>
          </p:nvPr>
        </p:nvSpPr>
        <p:spPr>
          <a:xfrm>
            <a:off x="630936" y="2660904"/>
            <a:ext cx="4818888" cy="3547872"/>
          </a:xfrm>
        </p:spPr>
        <p:txBody>
          <a:bodyPr vert="horz" lIns="91440" tIns="45720" rIns="91440" bIns="45720" rtlCol="0" anchor="t">
            <a:normAutofit/>
          </a:bodyPr>
          <a:lstStyle/>
          <a:p>
            <a:pPr marL="285750" indent="-228600">
              <a:buFont typeface="Arial" panose="020B0604020202020204" pitchFamily="34" charset="0"/>
              <a:buChar char="•"/>
            </a:pPr>
            <a:r>
              <a:rPr lang="en-US" sz="1500" b="0" i="0">
                <a:effectLst/>
              </a:rPr>
              <a:t>A </a:t>
            </a:r>
            <a:r>
              <a:rPr lang="en-US" sz="1500" b="1" i="0">
                <a:effectLst/>
              </a:rPr>
              <a:t>database</a:t>
            </a:r>
            <a:r>
              <a:rPr lang="en-US" sz="1500" b="0" i="0">
                <a:effectLst/>
              </a:rPr>
              <a:t> is an organized collection of data, so that it can be easily accessed and managed.</a:t>
            </a:r>
          </a:p>
          <a:p>
            <a:pPr marL="285750" indent="-228600">
              <a:buFont typeface="Arial" panose="020B0604020202020204" pitchFamily="34" charset="0"/>
              <a:buChar char="•"/>
            </a:pPr>
            <a:r>
              <a:rPr lang="en-US" sz="1500" b="0" i="0">
                <a:effectLst/>
              </a:rPr>
              <a:t>You can organize data into tables, rows, columns, and index it to make it easier to find relevant information.</a:t>
            </a:r>
            <a:endParaRPr lang="en-US" sz="1500"/>
          </a:p>
          <a:p>
            <a:pPr marL="285750" indent="-228600">
              <a:buFont typeface="Arial" panose="020B0604020202020204" pitchFamily="34" charset="0"/>
              <a:buChar char="•"/>
            </a:pPr>
            <a:r>
              <a:rPr lang="en-US" sz="1500" b="0" i="0">
                <a:effectLst/>
              </a:rPr>
              <a:t>The </a:t>
            </a:r>
            <a:r>
              <a:rPr lang="en-US" sz="1500" b="1" i="0">
                <a:effectLst/>
              </a:rPr>
              <a:t>main purpose</a:t>
            </a:r>
            <a:r>
              <a:rPr lang="en-US" sz="1500" b="0" i="0">
                <a:effectLst/>
              </a:rPr>
              <a:t> of the database is to operate a large amount of information by storing, retrieving, and managing data.</a:t>
            </a:r>
          </a:p>
          <a:p>
            <a:pPr marL="285750" indent="-228600">
              <a:buFont typeface="Arial" panose="020B0604020202020204" pitchFamily="34" charset="0"/>
              <a:buChar char="•"/>
            </a:pPr>
            <a:r>
              <a:rPr lang="en-US" sz="1500" b="0" i="0">
                <a:effectLst/>
              </a:rPr>
              <a:t>There are many </a:t>
            </a:r>
            <a:r>
              <a:rPr lang="en-US" sz="1500" b="1" i="0">
                <a:effectLst/>
              </a:rPr>
              <a:t>databases available</a:t>
            </a:r>
            <a:r>
              <a:rPr lang="en-US" sz="1500" b="0" i="0">
                <a:effectLst/>
              </a:rPr>
              <a:t> like MySQL, Sybase, Oracle, MongoDB, Informix, PostgreSQL, SQL Server, etc.</a:t>
            </a:r>
            <a:endParaRPr lang="en-US" sz="1500"/>
          </a:p>
          <a:p>
            <a:pPr marL="285750" indent="-228600">
              <a:buFont typeface="Arial" panose="020B0604020202020204" pitchFamily="34" charset="0"/>
              <a:buChar char="•"/>
            </a:pPr>
            <a:r>
              <a:rPr lang="en-US" sz="1500" b="0" i="0">
                <a:effectLst/>
              </a:rPr>
              <a:t>Modern databases are managed by the database management system (DBMS)</a:t>
            </a:r>
            <a:endParaRPr lang="en-US" sz="1500"/>
          </a:p>
        </p:txBody>
      </p:sp>
      <p:pic>
        <p:nvPicPr>
          <p:cNvPr id="1026" name="Picture 2" descr="What is Database Management System (DBMS)?">
            <a:extLst>
              <a:ext uri="{FF2B5EF4-FFF2-40B4-BE49-F238E27FC236}">
                <a16:creationId xmlns:a16="http://schemas.microsoft.com/office/drawing/2014/main" id="{D66D00AC-C817-25E7-27C1-823B7F35C4F2}"/>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987" r="2" b="2859"/>
          <a:stretch/>
        </p:blipFill>
        <p:spPr bwMode="auto">
          <a:xfrm>
            <a:off x="6099048" y="1460579"/>
            <a:ext cx="5458968" cy="3936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801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8" name="Rectangle 207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6B5A4-91C7-5C53-D962-6C0A7F679711}"/>
              </a:ext>
            </a:extLst>
          </p:cNvPr>
          <p:cNvSpPr>
            <a:spLocks noGrp="1"/>
          </p:cNvSpPr>
          <p:nvPr>
            <p:ph type="title"/>
          </p:nvPr>
        </p:nvSpPr>
        <p:spPr>
          <a:xfrm>
            <a:off x="630936" y="639520"/>
            <a:ext cx="3429000" cy="1719072"/>
          </a:xfrm>
        </p:spPr>
        <p:txBody>
          <a:bodyPr anchor="b">
            <a:normAutofit/>
          </a:bodyPr>
          <a:lstStyle/>
          <a:p>
            <a:r>
              <a:rPr lang="en-GB" sz="5400"/>
              <a:t>SQL</a:t>
            </a:r>
            <a:endParaRPr lang="en-SE" sz="5400"/>
          </a:p>
        </p:txBody>
      </p:sp>
      <p:sp>
        <p:nvSpPr>
          <p:cNvPr id="2080"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BA9EB5-64AD-1168-CF3C-155040B2AE47}"/>
              </a:ext>
            </a:extLst>
          </p:cNvPr>
          <p:cNvSpPr>
            <a:spLocks noGrp="1"/>
          </p:cNvSpPr>
          <p:nvPr>
            <p:ph idx="1"/>
          </p:nvPr>
        </p:nvSpPr>
        <p:spPr>
          <a:xfrm>
            <a:off x="630936" y="2807208"/>
            <a:ext cx="3429000" cy="3410712"/>
          </a:xfrm>
        </p:spPr>
        <p:txBody>
          <a:bodyPr anchor="t">
            <a:normAutofit/>
          </a:bodyPr>
          <a:lstStyle/>
          <a:p>
            <a:r>
              <a:rPr lang="en-GB" sz="1200" b="0" i="0">
                <a:effectLst/>
                <a:latin typeface="inter-regular"/>
              </a:rPr>
              <a:t>SQL (Structured Query Language) is used to perform operations on the records stored in the database, such as updating records, inserting records, deleting records, creating and modifying database tables, views, etc.</a:t>
            </a:r>
          </a:p>
          <a:p>
            <a:r>
              <a:rPr lang="en-GB" sz="1200" b="0" i="0">
                <a:effectLst/>
                <a:latin typeface="inter-regular"/>
              </a:rPr>
              <a:t>SQL is not a database system, but it is a query language</a:t>
            </a:r>
          </a:p>
          <a:p>
            <a:r>
              <a:rPr lang="en-GB" sz="1200">
                <a:latin typeface="inter-regular"/>
              </a:rPr>
              <a:t>SQL Commands are ,</a:t>
            </a:r>
          </a:p>
          <a:p>
            <a:pPr marL="0" indent="0">
              <a:buNone/>
            </a:pPr>
            <a:endParaRPr lang="en-GB" sz="1200" b="0" i="0">
              <a:effectLst/>
              <a:latin typeface="inter-regular"/>
            </a:endParaRPr>
          </a:p>
          <a:p>
            <a:pPr lvl="1"/>
            <a:r>
              <a:rPr lang="en-GB" sz="1200" b="1" i="0">
                <a:effectLst/>
                <a:latin typeface="Lato" panose="020F0502020204030203" pitchFamily="34" charset="0"/>
              </a:rPr>
              <a:t>DDL</a:t>
            </a:r>
            <a:r>
              <a:rPr lang="en-GB" sz="1200" b="0" i="0">
                <a:effectLst/>
                <a:latin typeface="Lato" panose="020F0502020204030203" pitchFamily="34" charset="0"/>
              </a:rPr>
              <a:t>: </a:t>
            </a:r>
            <a:r>
              <a:rPr lang="en-GB" sz="1200" b="1" i="0">
                <a:effectLst/>
                <a:latin typeface="Lato" panose="020F0502020204030203" pitchFamily="34" charset="0"/>
              </a:rPr>
              <a:t>D</a:t>
            </a:r>
            <a:r>
              <a:rPr lang="en-GB" sz="1200" b="0" i="0">
                <a:effectLst/>
                <a:latin typeface="Lato" panose="020F0502020204030203" pitchFamily="34" charset="0"/>
              </a:rPr>
              <a:t>ata </a:t>
            </a:r>
            <a:r>
              <a:rPr lang="en-GB" sz="1200" b="1" i="0">
                <a:effectLst/>
                <a:latin typeface="Lato" panose="020F0502020204030203" pitchFamily="34" charset="0"/>
              </a:rPr>
              <a:t>D</a:t>
            </a:r>
            <a:r>
              <a:rPr lang="en-GB" sz="1200" b="0" i="0">
                <a:effectLst/>
                <a:latin typeface="Lato" panose="020F0502020204030203" pitchFamily="34" charset="0"/>
              </a:rPr>
              <a:t>efinition </a:t>
            </a:r>
            <a:r>
              <a:rPr lang="en-GB" sz="1200" b="1" i="0">
                <a:effectLst/>
                <a:latin typeface="Lato" panose="020F0502020204030203" pitchFamily="34" charset="0"/>
              </a:rPr>
              <a:t>L</a:t>
            </a:r>
            <a:r>
              <a:rPr lang="en-GB" sz="1200" b="0" i="0">
                <a:effectLst/>
                <a:latin typeface="Lato" panose="020F0502020204030203" pitchFamily="34" charset="0"/>
              </a:rPr>
              <a:t>anguage</a:t>
            </a:r>
          </a:p>
          <a:p>
            <a:pPr lvl="1"/>
            <a:r>
              <a:rPr lang="en-GB" sz="1200" b="1" i="0">
                <a:effectLst/>
                <a:latin typeface="Lato" panose="020F0502020204030203" pitchFamily="34" charset="0"/>
              </a:rPr>
              <a:t>DML</a:t>
            </a:r>
            <a:r>
              <a:rPr lang="en-GB" sz="1200" b="0" i="0">
                <a:effectLst/>
                <a:latin typeface="Lato" panose="020F0502020204030203" pitchFamily="34" charset="0"/>
              </a:rPr>
              <a:t>: </a:t>
            </a:r>
            <a:r>
              <a:rPr lang="en-GB" sz="1200" b="1" i="0">
                <a:effectLst/>
                <a:latin typeface="Lato" panose="020F0502020204030203" pitchFamily="34" charset="0"/>
              </a:rPr>
              <a:t>D</a:t>
            </a:r>
            <a:r>
              <a:rPr lang="en-GB" sz="1200" b="0" i="0">
                <a:effectLst/>
                <a:latin typeface="Lato" panose="020F0502020204030203" pitchFamily="34" charset="0"/>
              </a:rPr>
              <a:t>ata </a:t>
            </a:r>
            <a:r>
              <a:rPr lang="en-GB" sz="1200" b="1" i="0">
                <a:effectLst/>
                <a:latin typeface="Lato" panose="020F0502020204030203" pitchFamily="34" charset="0"/>
              </a:rPr>
              <a:t>M</a:t>
            </a:r>
            <a:r>
              <a:rPr lang="en-GB" sz="1200" b="0" i="0">
                <a:effectLst/>
                <a:latin typeface="Lato" panose="020F0502020204030203" pitchFamily="34" charset="0"/>
              </a:rPr>
              <a:t>anipulation </a:t>
            </a:r>
            <a:r>
              <a:rPr lang="en-GB" sz="1200" b="1" i="0">
                <a:effectLst/>
                <a:latin typeface="Lato" panose="020F0502020204030203" pitchFamily="34" charset="0"/>
              </a:rPr>
              <a:t>L</a:t>
            </a:r>
            <a:r>
              <a:rPr lang="en-GB" sz="1200" b="0" i="0">
                <a:effectLst/>
                <a:latin typeface="Lato" panose="020F0502020204030203" pitchFamily="34" charset="0"/>
              </a:rPr>
              <a:t>anguage</a:t>
            </a:r>
          </a:p>
          <a:p>
            <a:pPr lvl="1"/>
            <a:r>
              <a:rPr lang="en-GB" sz="1200" b="0" i="0">
                <a:effectLst/>
                <a:latin typeface="Lato" panose="020F0502020204030203" pitchFamily="34" charset="0"/>
              </a:rPr>
              <a:t> </a:t>
            </a:r>
            <a:r>
              <a:rPr lang="en-GB" sz="1200" b="1" i="0">
                <a:effectLst/>
                <a:latin typeface="Lato" panose="020F0502020204030203" pitchFamily="34" charset="0"/>
              </a:rPr>
              <a:t>DCL</a:t>
            </a:r>
            <a:r>
              <a:rPr lang="en-GB" sz="1200" b="0" i="0">
                <a:effectLst/>
                <a:latin typeface="Lato" panose="020F0502020204030203" pitchFamily="34" charset="0"/>
              </a:rPr>
              <a:t>: </a:t>
            </a:r>
            <a:r>
              <a:rPr lang="en-GB" sz="1200" b="1" i="0">
                <a:effectLst/>
                <a:latin typeface="Lato" panose="020F0502020204030203" pitchFamily="34" charset="0"/>
              </a:rPr>
              <a:t>D</a:t>
            </a:r>
            <a:r>
              <a:rPr lang="en-GB" sz="1200" b="0" i="0">
                <a:effectLst/>
                <a:latin typeface="Lato" panose="020F0502020204030203" pitchFamily="34" charset="0"/>
              </a:rPr>
              <a:t>ata </a:t>
            </a:r>
            <a:r>
              <a:rPr lang="en-GB" sz="1200" b="1" i="0">
                <a:effectLst/>
                <a:latin typeface="Lato" panose="020F0502020204030203" pitchFamily="34" charset="0"/>
              </a:rPr>
              <a:t>C</a:t>
            </a:r>
            <a:r>
              <a:rPr lang="en-GB" sz="1200" b="0" i="0">
                <a:effectLst/>
                <a:latin typeface="Lato" panose="020F0502020204030203" pitchFamily="34" charset="0"/>
              </a:rPr>
              <a:t>ontrol </a:t>
            </a:r>
            <a:r>
              <a:rPr lang="en-GB" sz="1200" b="1" i="0">
                <a:effectLst/>
                <a:latin typeface="Lato" panose="020F0502020204030203" pitchFamily="34" charset="0"/>
              </a:rPr>
              <a:t>L</a:t>
            </a:r>
            <a:r>
              <a:rPr lang="en-GB" sz="1200" b="0" i="0">
                <a:effectLst/>
                <a:latin typeface="Lato" panose="020F0502020204030203" pitchFamily="34" charset="0"/>
              </a:rPr>
              <a:t>anguage</a:t>
            </a:r>
          </a:p>
          <a:p>
            <a:pPr lvl="1"/>
            <a:r>
              <a:rPr lang="en-GB" sz="1200" b="0" i="0">
                <a:effectLst/>
                <a:latin typeface="Lato" panose="020F0502020204030203" pitchFamily="34" charset="0"/>
              </a:rPr>
              <a:t> </a:t>
            </a:r>
            <a:r>
              <a:rPr lang="en-GB" sz="1200" b="1" i="0">
                <a:effectLst/>
                <a:latin typeface="Lato" panose="020F0502020204030203" pitchFamily="34" charset="0"/>
              </a:rPr>
              <a:t>TCL</a:t>
            </a:r>
            <a:r>
              <a:rPr lang="en-GB" sz="1200" b="0" i="0">
                <a:effectLst/>
                <a:latin typeface="Lato" panose="020F0502020204030203" pitchFamily="34" charset="0"/>
              </a:rPr>
              <a:t>: </a:t>
            </a:r>
            <a:r>
              <a:rPr lang="en-GB" sz="1200" b="1" i="0">
                <a:effectLst/>
                <a:latin typeface="Lato" panose="020F0502020204030203" pitchFamily="34" charset="0"/>
              </a:rPr>
              <a:t>T</a:t>
            </a:r>
            <a:r>
              <a:rPr lang="en-GB" sz="1200" b="0" i="0">
                <a:effectLst/>
                <a:latin typeface="Lato" panose="020F0502020204030203" pitchFamily="34" charset="0"/>
              </a:rPr>
              <a:t>ransaction </a:t>
            </a:r>
            <a:r>
              <a:rPr lang="en-GB" sz="1200" b="1" i="0">
                <a:effectLst/>
                <a:latin typeface="Lato" panose="020F0502020204030203" pitchFamily="34" charset="0"/>
              </a:rPr>
              <a:t>C</a:t>
            </a:r>
            <a:r>
              <a:rPr lang="en-GB" sz="1200" b="0" i="0">
                <a:effectLst/>
                <a:latin typeface="Lato" panose="020F0502020204030203" pitchFamily="34" charset="0"/>
              </a:rPr>
              <a:t>ontrol </a:t>
            </a:r>
            <a:r>
              <a:rPr lang="en-GB" sz="1200" b="1" i="0">
                <a:effectLst/>
                <a:latin typeface="Lato" panose="020F0502020204030203" pitchFamily="34" charset="0"/>
              </a:rPr>
              <a:t>L</a:t>
            </a:r>
            <a:r>
              <a:rPr lang="en-GB" sz="1200" b="0" i="0">
                <a:effectLst/>
                <a:latin typeface="Lato" panose="020F0502020204030203" pitchFamily="34" charset="0"/>
              </a:rPr>
              <a:t>anguage</a:t>
            </a:r>
          </a:p>
          <a:p>
            <a:pPr lvl="1"/>
            <a:r>
              <a:rPr lang="en-GB" sz="1200" b="0" i="0">
                <a:effectLst/>
                <a:latin typeface="Lato" panose="020F0502020204030203" pitchFamily="34" charset="0"/>
              </a:rPr>
              <a:t> </a:t>
            </a:r>
            <a:r>
              <a:rPr lang="en-GB" sz="1200" b="1" i="0">
                <a:effectLst/>
                <a:latin typeface="Lato" panose="020F0502020204030203" pitchFamily="34" charset="0"/>
              </a:rPr>
              <a:t>DQL</a:t>
            </a:r>
            <a:r>
              <a:rPr lang="en-GB" sz="1200" b="0" i="0">
                <a:effectLst/>
                <a:latin typeface="Lato" panose="020F0502020204030203" pitchFamily="34" charset="0"/>
              </a:rPr>
              <a:t>: </a:t>
            </a:r>
            <a:r>
              <a:rPr lang="en-GB" sz="1200" b="1" i="0">
                <a:effectLst/>
                <a:latin typeface="Lato" panose="020F0502020204030203" pitchFamily="34" charset="0"/>
              </a:rPr>
              <a:t>D</a:t>
            </a:r>
            <a:r>
              <a:rPr lang="en-GB" sz="1200" b="0" i="0">
                <a:effectLst/>
                <a:latin typeface="Lato" panose="020F0502020204030203" pitchFamily="34" charset="0"/>
              </a:rPr>
              <a:t>ata </a:t>
            </a:r>
            <a:r>
              <a:rPr lang="en-GB" sz="1200" b="1" i="0">
                <a:effectLst/>
                <a:latin typeface="Lato" panose="020F0502020204030203" pitchFamily="34" charset="0"/>
              </a:rPr>
              <a:t>Q</a:t>
            </a:r>
            <a:r>
              <a:rPr lang="en-GB" sz="1200" b="0" i="0">
                <a:effectLst/>
                <a:latin typeface="Lato" panose="020F0502020204030203" pitchFamily="34" charset="0"/>
              </a:rPr>
              <a:t>uery </a:t>
            </a:r>
            <a:r>
              <a:rPr lang="en-GB" sz="1200" b="1" i="0">
                <a:effectLst/>
                <a:latin typeface="Lato" panose="020F0502020204030203" pitchFamily="34" charset="0"/>
              </a:rPr>
              <a:t>L</a:t>
            </a:r>
            <a:r>
              <a:rPr lang="en-GB" sz="1200" b="0" i="0">
                <a:effectLst/>
                <a:latin typeface="Lato" panose="020F0502020204030203" pitchFamily="34" charset="0"/>
              </a:rPr>
              <a:t>anguage</a:t>
            </a:r>
          </a:p>
          <a:p>
            <a:endParaRPr lang="en-GB" sz="1200" b="0" i="0">
              <a:effectLst/>
              <a:latin typeface="Lato" panose="020F0502020204030203" pitchFamily="34" charset="0"/>
            </a:endParaRPr>
          </a:p>
          <a:p>
            <a:endParaRPr lang="en-SE" sz="1200"/>
          </a:p>
        </p:txBody>
      </p:sp>
      <p:pic>
        <p:nvPicPr>
          <p:cNvPr id="2050" name="Picture 2" descr="SQL Commands">
            <a:extLst>
              <a:ext uri="{FF2B5EF4-FFF2-40B4-BE49-F238E27FC236}">
                <a16:creationId xmlns:a16="http://schemas.microsoft.com/office/drawing/2014/main" id="{E6BA4801-D3D6-35D2-2D36-B8817655FE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478700"/>
            <a:ext cx="6903720" cy="39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122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5" name="Rectangle 514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6B5A4-91C7-5C53-D962-6C0A7F679711}"/>
              </a:ext>
            </a:extLst>
          </p:cNvPr>
          <p:cNvSpPr>
            <a:spLocks noGrp="1"/>
          </p:cNvSpPr>
          <p:nvPr>
            <p:ph type="title"/>
          </p:nvPr>
        </p:nvSpPr>
        <p:spPr>
          <a:xfrm>
            <a:off x="630936" y="502920"/>
            <a:ext cx="3419856" cy="1463040"/>
          </a:xfrm>
        </p:spPr>
        <p:txBody>
          <a:bodyPr anchor="ctr">
            <a:normAutofit/>
          </a:bodyPr>
          <a:lstStyle/>
          <a:p>
            <a:r>
              <a:rPr lang="en-GB" sz="4100"/>
              <a:t>Data Definition Language</a:t>
            </a:r>
            <a:endParaRPr lang="en-SE" sz="4100"/>
          </a:p>
        </p:txBody>
      </p:sp>
      <p:sp>
        <p:nvSpPr>
          <p:cNvPr id="514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F5C36CA5-9CEF-73F9-B133-3E2E83C991A5}"/>
              </a:ext>
            </a:extLst>
          </p:cNvPr>
          <p:cNvSpPr>
            <a:spLocks noGrp="1"/>
          </p:cNvSpPr>
          <p:nvPr>
            <p:ph idx="1"/>
          </p:nvPr>
        </p:nvSpPr>
        <p:spPr>
          <a:xfrm>
            <a:off x="4654295" y="502920"/>
            <a:ext cx="6894576" cy="1463040"/>
          </a:xfrm>
        </p:spPr>
        <p:txBody>
          <a:bodyPr anchor="ctr">
            <a:normAutofit/>
          </a:bodyPr>
          <a:lstStyle/>
          <a:p>
            <a:pPr marL="0" indent="0">
              <a:buNone/>
            </a:pPr>
            <a:r>
              <a:rPr lang="en-GB" sz="2000" i="0" dirty="0">
                <a:effectLst/>
                <a:latin typeface="-apple-system"/>
              </a:rPr>
              <a:t>In order to make/perform changes on the physical structure of any table residing inside a database, DDL is used. These commands when executed are </a:t>
            </a:r>
            <a:r>
              <a:rPr lang="en-GB" sz="2000" i="0" dirty="0">
                <a:effectLst/>
                <a:highlight>
                  <a:srgbClr val="FFFF00"/>
                </a:highlight>
                <a:latin typeface="-apple-system"/>
              </a:rPr>
              <a:t>auto commit in nature </a:t>
            </a:r>
            <a:r>
              <a:rPr lang="en-GB" sz="2000" i="0" dirty="0">
                <a:effectLst/>
                <a:latin typeface="-apple-system"/>
              </a:rPr>
              <a:t>and all the changes in the table are reflected and saved immediately.</a:t>
            </a:r>
            <a:endParaRPr lang="en-SE" sz="2000" dirty="0"/>
          </a:p>
        </p:txBody>
      </p:sp>
      <p:pic>
        <p:nvPicPr>
          <p:cNvPr id="5122" name="Picture 2" descr="This image describes the data definition commands which is one of the types of SQL commands present.">
            <a:extLst>
              <a:ext uri="{FF2B5EF4-FFF2-40B4-BE49-F238E27FC236}">
                <a16:creationId xmlns:a16="http://schemas.microsoft.com/office/drawing/2014/main" id="{D851E801-E5BA-08DB-5B89-A3A094F915C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2373621"/>
            <a:ext cx="10917936" cy="3793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301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8" name="Rectangle 617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6B5A4-91C7-5C53-D962-6C0A7F679711}"/>
              </a:ext>
            </a:extLst>
          </p:cNvPr>
          <p:cNvSpPr>
            <a:spLocks noGrp="1"/>
          </p:cNvSpPr>
          <p:nvPr>
            <p:ph type="title"/>
          </p:nvPr>
        </p:nvSpPr>
        <p:spPr>
          <a:xfrm>
            <a:off x="630936" y="502920"/>
            <a:ext cx="3419856" cy="1463040"/>
          </a:xfrm>
        </p:spPr>
        <p:txBody>
          <a:bodyPr anchor="ctr">
            <a:normAutofit/>
          </a:bodyPr>
          <a:lstStyle/>
          <a:p>
            <a:r>
              <a:rPr lang="en-GB" sz="3400"/>
              <a:t>Data Manipulation Language</a:t>
            </a:r>
            <a:endParaRPr lang="en-SE" sz="3400"/>
          </a:p>
        </p:txBody>
      </p:sp>
      <p:sp>
        <p:nvSpPr>
          <p:cNvPr id="618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F5C36CA5-9CEF-73F9-B133-3E2E83C991A5}"/>
              </a:ext>
            </a:extLst>
          </p:cNvPr>
          <p:cNvSpPr>
            <a:spLocks noGrp="1"/>
          </p:cNvSpPr>
          <p:nvPr>
            <p:ph idx="1"/>
          </p:nvPr>
        </p:nvSpPr>
        <p:spPr>
          <a:xfrm>
            <a:off x="4654295" y="502920"/>
            <a:ext cx="6894576" cy="1463040"/>
          </a:xfrm>
        </p:spPr>
        <p:txBody>
          <a:bodyPr anchor="ctr">
            <a:normAutofit/>
          </a:bodyPr>
          <a:lstStyle/>
          <a:p>
            <a:pPr marL="0" indent="0">
              <a:buNone/>
            </a:pPr>
            <a:r>
              <a:rPr lang="en-GB" sz="2000" dirty="0">
                <a:latin typeface="-apple-system"/>
              </a:rPr>
              <a:t>Once the tables are created and database is generated using DDL commands, manipulation inside those tables and databases is done using DML commands. The advantage of using DML commands is, if in case any wrong changes or values are made, they can be changes and </a:t>
            </a:r>
            <a:r>
              <a:rPr lang="en-GB" sz="2000" dirty="0">
                <a:highlight>
                  <a:srgbClr val="FFFF00"/>
                </a:highlight>
                <a:latin typeface="-apple-system"/>
              </a:rPr>
              <a:t>rolled back easily</a:t>
            </a:r>
            <a:r>
              <a:rPr lang="en-GB" sz="2000" dirty="0">
                <a:latin typeface="-apple-system"/>
              </a:rPr>
              <a:t>.</a:t>
            </a:r>
            <a:endParaRPr lang="en-SE" sz="2000" dirty="0">
              <a:latin typeface="-apple-system"/>
            </a:endParaRPr>
          </a:p>
        </p:txBody>
      </p:sp>
      <p:pic>
        <p:nvPicPr>
          <p:cNvPr id="6146" name="Picture 2" descr="This image describes the various DML commands that can be used to fetch data in sql.">
            <a:extLst>
              <a:ext uri="{FF2B5EF4-FFF2-40B4-BE49-F238E27FC236}">
                <a16:creationId xmlns:a16="http://schemas.microsoft.com/office/drawing/2014/main" id="{102E01FB-3560-38B8-4271-757E20A872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86006" y="2290936"/>
            <a:ext cx="9207795" cy="3717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70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1500"/>
                                  </p:stCondLst>
                                  <p:childTnLst>
                                    <p:set>
                                      <p:cBhvr>
                                        <p:cTn id="6" dur="1" fill="hold">
                                          <p:stCondLst>
                                            <p:cond delay="499"/>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6B5A4-91C7-5C53-D962-6C0A7F679711}"/>
              </a:ext>
            </a:extLst>
          </p:cNvPr>
          <p:cNvSpPr>
            <a:spLocks noGrp="1"/>
          </p:cNvSpPr>
          <p:nvPr>
            <p:ph type="title"/>
          </p:nvPr>
        </p:nvSpPr>
        <p:spPr>
          <a:xfrm>
            <a:off x="630936" y="502920"/>
            <a:ext cx="3419856" cy="1463040"/>
          </a:xfrm>
        </p:spPr>
        <p:txBody>
          <a:bodyPr anchor="ctr">
            <a:normAutofit/>
          </a:bodyPr>
          <a:lstStyle/>
          <a:p>
            <a:r>
              <a:rPr lang="en-GB" sz="4800"/>
              <a:t>Data Control Language</a:t>
            </a:r>
            <a:endParaRPr lang="en-SE" sz="4800"/>
          </a:p>
        </p:txBody>
      </p:sp>
      <p:sp>
        <p:nvSpPr>
          <p:cNvPr id="717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F5C36CA5-9CEF-73F9-B133-3E2E83C991A5}"/>
              </a:ext>
            </a:extLst>
          </p:cNvPr>
          <p:cNvSpPr>
            <a:spLocks noGrp="1"/>
          </p:cNvSpPr>
          <p:nvPr>
            <p:ph idx="1"/>
          </p:nvPr>
        </p:nvSpPr>
        <p:spPr>
          <a:xfrm>
            <a:off x="4654295" y="502920"/>
            <a:ext cx="6894576" cy="1463040"/>
          </a:xfrm>
        </p:spPr>
        <p:txBody>
          <a:bodyPr anchor="ctr">
            <a:normAutofit/>
          </a:bodyPr>
          <a:lstStyle/>
          <a:p>
            <a:pPr marL="0" indent="0">
              <a:buNone/>
            </a:pPr>
            <a:r>
              <a:rPr lang="en-GB" sz="2000" dirty="0">
                <a:latin typeface="-apple-system"/>
              </a:rPr>
              <a:t>DCL commands as the name suggests manages the matters and issues related to the data control in any database. DCL commands mainly provides special privilege access to users and is also used to specify the roles of users accordingly.</a:t>
            </a:r>
            <a:endParaRPr lang="en-SE" sz="2000" dirty="0">
              <a:latin typeface="-apple-system"/>
            </a:endParaRPr>
          </a:p>
        </p:txBody>
      </p:sp>
      <p:pic>
        <p:nvPicPr>
          <p:cNvPr id="7172" name="Picture 4" descr="This image describes the various DCL commands that can be used to fetch data in sql.">
            <a:extLst>
              <a:ext uri="{FF2B5EF4-FFF2-40B4-BE49-F238E27FC236}">
                <a16:creationId xmlns:a16="http://schemas.microsoft.com/office/drawing/2014/main" id="{0AAA1FCD-2B96-22A8-5E70-CE14ABE31B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3356235"/>
            <a:ext cx="10917936" cy="1828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489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2" name="Rectangle 923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6B5A4-91C7-5C53-D962-6C0A7F679711}"/>
              </a:ext>
            </a:extLst>
          </p:cNvPr>
          <p:cNvSpPr>
            <a:spLocks noGrp="1"/>
          </p:cNvSpPr>
          <p:nvPr>
            <p:ph type="title"/>
          </p:nvPr>
        </p:nvSpPr>
        <p:spPr>
          <a:xfrm>
            <a:off x="630935" y="502920"/>
            <a:ext cx="3721607" cy="1463040"/>
          </a:xfrm>
        </p:spPr>
        <p:txBody>
          <a:bodyPr anchor="ctr">
            <a:normAutofit/>
          </a:bodyPr>
          <a:lstStyle/>
          <a:p>
            <a:r>
              <a:rPr lang="en-GB" sz="3400"/>
              <a:t>Transaction  Control Language</a:t>
            </a:r>
            <a:endParaRPr lang="en-SE" sz="3400"/>
          </a:p>
        </p:txBody>
      </p:sp>
      <p:sp>
        <p:nvSpPr>
          <p:cNvPr id="923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F5C36CA5-9CEF-73F9-B133-3E2E83C991A5}"/>
              </a:ext>
            </a:extLst>
          </p:cNvPr>
          <p:cNvSpPr>
            <a:spLocks noGrp="1"/>
          </p:cNvSpPr>
          <p:nvPr>
            <p:ph idx="1"/>
          </p:nvPr>
        </p:nvSpPr>
        <p:spPr>
          <a:xfrm>
            <a:off x="4654295" y="502920"/>
            <a:ext cx="6894576" cy="1463040"/>
          </a:xfrm>
        </p:spPr>
        <p:txBody>
          <a:bodyPr anchor="ctr">
            <a:normAutofit fontScale="85000" lnSpcReduction="20000"/>
          </a:bodyPr>
          <a:lstStyle/>
          <a:p>
            <a:pPr marL="0" indent="0">
              <a:buNone/>
            </a:pPr>
            <a:r>
              <a:rPr lang="en-GB" sz="1700" dirty="0">
                <a:latin typeface="-apple-system"/>
              </a:rPr>
              <a:t>Transaction Control Language as the name suggests manages the issues and matters related to the transactions in any database. They are used to rollback or commit the changes in the database.</a:t>
            </a:r>
          </a:p>
          <a:p>
            <a:pPr marL="0" indent="0">
              <a:buNone/>
            </a:pPr>
            <a:r>
              <a:rPr lang="en-GB" sz="1700" dirty="0">
                <a:latin typeface="-apple-system"/>
              </a:rPr>
              <a:t>Roll back means “Undo” the changes and Commit means “Applying” the changes. There are three major TCL commands.</a:t>
            </a:r>
          </a:p>
          <a:p>
            <a:pPr marL="0" indent="0">
              <a:buNone/>
            </a:pPr>
            <a:r>
              <a:rPr lang="en-GB" sz="1700" dirty="0">
                <a:latin typeface="-apple-system"/>
              </a:rPr>
              <a:t>A SAVEPOINT is a point in a transaction when you can roll the transaction back to a certain point without rolling back the entire transaction.</a:t>
            </a:r>
          </a:p>
        </p:txBody>
      </p:sp>
      <p:pic>
        <p:nvPicPr>
          <p:cNvPr id="9220" name="Picture 4" descr="This image describes the various TCL commands that can be used to fetch data in sql.">
            <a:extLst>
              <a:ext uri="{FF2B5EF4-FFF2-40B4-BE49-F238E27FC236}">
                <a16:creationId xmlns:a16="http://schemas.microsoft.com/office/drawing/2014/main" id="{321F1CDC-2D29-2DBE-8949-06819604150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2987755"/>
            <a:ext cx="10917936" cy="256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386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6B5A4-91C7-5C53-D962-6C0A7F679711}"/>
              </a:ext>
            </a:extLst>
          </p:cNvPr>
          <p:cNvSpPr>
            <a:spLocks noGrp="1"/>
          </p:cNvSpPr>
          <p:nvPr>
            <p:ph type="title"/>
          </p:nvPr>
        </p:nvSpPr>
        <p:spPr>
          <a:xfrm>
            <a:off x="630936" y="502920"/>
            <a:ext cx="3419856" cy="1463040"/>
          </a:xfrm>
        </p:spPr>
        <p:txBody>
          <a:bodyPr anchor="ctr">
            <a:normAutofit/>
          </a:bodyPr>
          <a:lstStyle/>
          <a:p>
            <a:r>
              <a:rPr lang="en-GB" sz="4800" dirty="0"/>
              <a:t>Data Query Language</a:t>
            </a:r>
            <a:endParaRPr lang="en-SE" sz="4800" dirty="0"/>
          </a:p>
        </p:txBody>
      </p:sp>
      <p:sp>
        <p:nvSpPr>
          <p:cNvPr id="717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F5C36CA5-9CEF-73F9-B133-3E2E83C991A5}"/>
              </a:ext>
            </a:extLst>
          </p:cNvPr>
          <p:cNvSpPr>
            <a:spLocks noGrp="1"/>
          </p:cNvSpPr>
          <p:nvPr>
            <p:ph idx="1"/>
          </p:nvPr>
        </p:nvSpPr>
        <p:spPr>
          <a:xfrm>
            <a:off x="4654295" y="502920"/>
            <a:ext cx="6894576" cy="1463040"/>
          </a:xfrm>
        </p:spPr>
        <p:txBody>
          <a:bodyPr anchor="ctr">
            <a:normAutofit/>
          </a:bodyPr>
          <a:lstStyle/>
          <a:p>
            <a:pPr marL="0" indent="0">
              <a:buNone/>
            </a:pPr>
            <a:r>
              <a:rPr lang="en-GB" sz="2000" dirty="0">
                <a:latin typeface="-apple-system"/>
              </a:rPr>
              <a:t>Data query language consists of only one command over which data selection in SQL relies. SELECT command in combination with other SQL clauses is used to retrieve and fetch data from database/tables on the basis of certain conditions applied by user.</a:t>
            </a:r>
          </a:p>
        </p:txBody>
      </p:sp>
      <p:pic>
        <p:nvPicPr>
          <p:cNvPr id="8194" name="Picture 2" descr="This image describes the only DQL commands that can be used to fetch data in sql.">
            <a:extLst>
              <a:ext uri="{FF2B5EF4-FFF2-40B4-BE49-F238E27FC236}">
                <a16:creationId xmlns:a16="http://schemas.microsoft.com/office/drawing/2014/main" id="{40AD5653-FFE5-CD1B-B561-819A392BD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682" y="3429000"/>
            <a:ext cx="10738635" cy="1121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469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81" name="Rectangle 1127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2" name="Title 4">
            <a:extLst>
              <a:ext uri="{FF2B5EF4-FFF2-40B4-BE49-F238E27FC236}">
                <a16:creationId xmlns:a16="http://schemas.microsoft.com/office/drawing/2014/main" id="{7D7EAD80-AD85-12D7-CFDF-9F2CDA73F146}"/>
              </a:ext>
            </a:extLst>
          </p:cNvPr>
          <p:cNvSpPr>
            <a:spLocks noGrp="1"/>
          </p:cNvSpPr>
          <p:nvPr>
            <p:ph type="title"/>
          </p:nvPr>
        </p:nvSpPr>
        <p:spPr>
          <a:xfrm>
            <a:off x="630936" y="502920"/>
            <a:ext cx="3419856" cy="1463040"/>
          </a:xfrm>
        </p:spPr>
        <p:txBody>
          <a:bodyPr anchor="ctr">
            <a:normAutofit/>
          </a:bodyPr>
          <a:lstStyle/>
          <a:p>
            <a:r>
              <a:rPr lang="en-GB" sz="4800" dirty="0"/>
              <a:t>Select Query</a:t>
            </a:r>
            <a:endParaRPr lang="en-SE" sz="4800" dirty="0"/>
          </a:p>
        </p:txBody>
      </p:sp>
      <p:sp>
        <p:nvSpPr>
          <p:cNvPr id="1128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SQL Select">
            <a:extLst>
              <a:ext uri="{FF2B5EF4-FFF2-40B4-BE49-F238E27FC236}">
                <a16:creationId xmlns:a16="http://schemas.microsoft.com/office/drawing/2014/main" id="{F1583D08-B1D2-45B4-FE27-D3AD3DEDBEA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50336" y="2290936"/>
            <a:ext cx="5279136" cy="3959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8130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949</TotalTime>
  <Words>489</Words>
  <Application>Microsoft Office PowerPoint</Application>
  <PresentationFormat>Widescreen</PresentationFormat>
  <Paragraphs>37</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-apple-system</vt:lpstr>
      <vt:lpstr>Arial</vt:lpstr>
      <vt:lpstr>Calibri</vt:lpstr>
      <vt:lpstr>Calibri Light</vt:lpstr>
      <vt:lpstr>inter-regular</vt:lpstr>
      <vt:lpstr>Lato</vt:lpstr>
      <vt:lpstr>Office Theme</vt:lpstr>
      <vt:lpstr>Database / DBMS</vt:lpstr>
      <vt:lpstr>Database</vt:lpstr>
      <vt:lpstr>SQL</vt:lpstr>
      <vt:lpstr>Data Definition Language</vt:lpstr>
      <vt:lpstr>Data Manipulation Language</vt:lpstr>
      <vt:lpstr>Data Control Language</vt:lpstr>
      <vt:lpstr>Transaction  Control Language</vt:lpstr>
      <vt:lpstr>Data Query Language</vt:lpstr>
      <vt:lpstr>Select Query</vt:lpstr>
      <vt:lpstr>PowerPoint Presentation</vt:lpstr>
      <vt:lpstr>Sum() with where Clause</vt:lpstr>
      <vt:lpstr>Group By</vt:lpstr>
      <vt:lpstr>Having</vt:lpstr>
      <vt:lpstr>Order By</vt:lpstr>
      <vt:lpstr>Max()</vt:lpstr>
      <vt:lpstr>Min()</vt:lpstr>
      <vt:lpstr>Join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dc:title>
  <dc:creator>Srinivasan Nataraj</dc:creator>
  <cp:lastModifiedBy>Srinivasan Nataraj</cp:lastModifiedBy>
  <cp:revision>10</cp:revision>
  <dcterms:created xsi:type="dcterms:W3CDTF">2022-11-30T20:36:47Z</dcterms:created>
  <dcterms:modified xsi:type="dcterms:W3CDTF">2023-08-12T16:21:00Z</dcterms:modified>
</cp:coreProperties>
</file>